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ink/ink1.xml" ContentType="application/inkml+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ink/ink16.xml" ContentType="application/inkml+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ppt/ink/ink17.xml" ContentType="application/inkml+xml"/>
  <Override PartName="/ppt/ink/ink18.xml" ContentType="application/inkml+xml"/>
  <Override PartName="/ppt/ink/ink19.xml" ContentType="application/inkml+xml"/>
  <Override PartName="/ppt/ink/ink20.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 id="2147483648" r:id="rId5"/>
    <p:sldMasterId id="2147483729" r:id="rId6"/>
  </p:sldMasterIdLst>
  <p:notesMasterIdLst>
    <p:notesMasterId r:id="rId13"/>
  </p:notesMasterIdLst>
  <p:handoutMasterIdLst>
    <p:handoutMasterId r:id="rId14"/>
  </p:handoutMasterIdLst>
  <p:sldIdLst>
    <p:sldId id="2134806277" r:id="rId7"/>
    <p:sldId id="2134806278" r:id="rId8"/>
    <p:sldId id="2134806281" r:id="rId9"/>
    <p:sldId id="2134806282" r:id="rId10"/>
    <p:sldId id="2134806283" r:id="rId11"/>
    <p:sldId id="260" r:id="rId12"/>
  </p:sldIdLst>
  <p:sldSz cx="9144000" cy="5143500" type="screen16x9"/>
  <p:notesSz cx="7099300" cy="10234613"/>
  <p:defaultTextStyle>
    <a:defPPr>
      <a:defRPr lang="en-US"/>
    </a:defPPr>
    <a:lvl1pPr marL="0" algn="l" defTabSz="457184" rtl="0" eaLnBrk="1" latinLnBrk="0" hangingPunct="1">
      <a:defRPr sz="1800" kern="1200">
        <a:solidFill>
          <a:schemeClr val="tx1"/>
        </a:solidFill>
        <a:latin typeface="+mn-lt"/>
        <a:ea typeface="+mn-ea"/>
        <a:cs typeface="+mn-cs"/>
      </a:defRPr>
    </a:lvl1pPr>
    <a:lvl2pPr marL="457184" algn="l" defTabSz="457184" rtl="0" eaLnBrk="1" latinLnBrk="0" hangingPunct="1">
      <a:defRPr sz="1800" kern="1200">
        <a:solidFill>
          <a:schemeClr val="tx1"/>
        </a:solidFill>
        <a:latin typeface="+mn-lt"/>
        <a:ea typeface="+mn-ea"/>
        <a:cs typeface="+mn-cs"/>
      </a:defRPr>
    </a:lvl2pPr>
    <a:lvl3pPr marL="914367" algn="l" defTabSz="457184" rtl="0" eaLnBrk="1" latinLnBrk="0" hangingPunct="1">
      <a:defRPr sz="1800" kern="1200">
        <a:solidFill>
          <a:schemeClr val="tx1"/>
        </a:solidFill>
        <a:latin typeface="+mn-lt"/>
        <a:ea typeface="+mn-ea"/>
        <a:cs typeface="+mn-cs"/>
      </a:defRPr>
    </a:lvl3pPr>
    <a:lvl4pPr marL="1371552" algn="l" defTabSz="457184" rtl="0" eaLnBrk="1" latinLnBrk="0" hangingPunct="1">
      <a:defRPr sz="1800" kern="1200">
        <a:solidFill>
          <a:schemeClr val="tx1"/>
        </a:solidFill>
        <a:latin typeface="+mn-lt"/>
        <a:ea typeface="+mn-ea"/>
        <a:cs typeface="+mn-cs"/>
      </a:defRPr>
    </a:lvl4pPr>
    <a:lvl5pPr marL="1828736" algn="l" defTabSz="457184" rtl="0" eaLnBrk="1" latinLnBrk="0" hangingPunct="1">
      <a:defRPr sz="1800" kern="1200">
        <a:solidFill>
          <a:schemeClr val="tx1"/>
        </a:solidFill>
        <a:latin typeface="+mn-lt"/>
        <a:ea typeface="+mn-ea"/>
        <a:cs typeface="+mn-cs"/>
      </a:defRPr>
    </a:lvl5pPr>
    <a:lvl6pPr marL="2285919" algn="l" defTabSz="457184" rtl="0" eaLnBrk="1" latinLnBrk="0" hangingPunct="1">
      <a:defRPr sz="1800" kern="1200">
        <a:solidFill>
          <a:schemeClr val="tx1"/>
        </a:solidFill>
        <a:latin typeface="+mn-lt"/>
        <a:ea typeface="+mn-ea"/>
        <a:cs typeface="+mn-cs"/>
      </a:defRPr>
    </a:lvl6pPr>
    <a:lvl7pPr marL="2743103" algn="l" defTabSz="457184" rtl="0" eaLnBrk="1" latinLnBrk="0" hangingPunct="1">
      <a:defRPr sz="1800" kern="1200">
        <a:solidFill>
          <a:schemeClr val="tx1"/>
        </a:solidFill>
        <a:latin typeface="+mn-lt"/>
        <a:ea typeface="+mn-ea"/>
        <a:cs typeface="+mn-cs"/>
      </a:defRPr>
    </a:lvl7pPr>
    <a:lvl8pPr marL="3200287" algn="l" defTabSz="457184" rtl="0" eaLnBrk="1" latinLnBrk="0" hangingPunct="1">
      <a:defRPr sz="1800" kern="1200">
        <a:solidFill>
          <a:schemeClr val="tx1"/>
        </a:solidFill>
        <a:latin typeface="+mn-lt"/>
        <a:ea typeface="+mn-ea"/>
        <a:cs typeface="+mn-cs"/>
      </a:defRPr>
    </a:lvl8pPr>
    <a:lvl9pPr marL="3657471" algn="l" defTabSz="457184"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31">
          <p15:clr>
            <a:srgbClr val="A4A3A4"/>
          </p15:clr>
        </p15:guide>
        <p15:guide id="2" orient="horz" pos="2762">
          <p15:clr>
            <a:srgbClr val="A4A3A4"/>
          </p15:clr>
        </p15:guide>
        <p15:guide id="3" orient="horz" pos="990">
          <p15:clr>
            <a:srgbClr val="A4A3A4"/>
          </p15:clr>
        </p15:guide>
        <p15:guide id="4" orient="horz" pos="3104">
          <p15:clr>
            <a:srgbClr val="A4A3A4"/>
          </p15:clr>
        </p15:guide>
        <p15:guide id="5" orient="horz" pos="566">
          <p15:clr>
            <a:srgbClr val="A4A3A4"/>
          </p15:clr>
        </p15:guide>
        <p15:guide id="6" orient="horz" pos="2639">
          <p15:clr>
            <a:srgbClr val="A4A3A4"/>
          </p15:clr>
        </p15:guide>
        <p15:guide id="7" orient="horz" pos="758">
          <p15:clr>
            <a:srgbClr val="A4A3A4"/>
          </p15:clr>
        </p15:guide>
        <p15:guide id="8" orient="horz" pos="145">
          <p15:clr>
            <a:srgbClr val="A4A3A4"/>
          </p15:clr>
        </p15:guide>
        <p15:guide id="9" orient="horz" pos="1688">
          <p15:clr>
            <a:srgbClr val="A4A3A4"/>
          </p15:clr>
        </p15:guide>
        <p15:guide id="10" orient="horz" pos="2828">
          <p15:clr>
            <a:srgbClr val="A4A3A4"/>
          </p15:clr>
        </p15:guide>
        <p15:guide id="11" pos="5630">
          <p15:clr>
            <a:srgbClr val="A4A3A4"/>
          </p15:clr>
        </p15:guide>
        <p15:guide id="12" pos="3788">
          <p15:clr>
            <a:srgbClr val="A4A3A4"/>
          </p15:clr>
        </p15:guide>
        <p15:guide id="13" pos="2906">
          <p15:clr>
            <a:srgbClr val="A4A3A4"/>
          </p15:clr>
        </p15:guide>
        <p15:guide id="14" pos="3674">
          <p15:clr>
            <a:srgbClr val="A4A3A4"/>
          </p15:clr>
        </p15:guide>
        <p15:guide id="15" pos="3901">
          <p15:clr>
            <a:srgbClr val="A4A3A4"/>
          </p15:clr>
        </p15:guide>
        <p15:guide id="16" pos="3018">
          <p15:clr>
            <a:srgbClr val="A4A3A4"/>
          </p15:clr>
        </p15:guide>
        <p15:guide id="17" pos="2791">
          <p15:clr>
            <a:srgbClr val="A4A3A4"/>
          </p15:clr>
        </p15:guide>
        <p15:guide id="18" pos="159">
          <p15:clr>
            <a:srgbClr val="A4A3A4"/>
          </p15:clr>
        </p15:guide>
        <p15:guide id="19" pos="1847">
          <p15:clr>
            <a:srgbClr val="A4A3A4"/>
          </p15:clr>
        </p15:guide>
        <p15:guide id="20" orient="horz" pos="2759">
          <p15:clr>
            <a:srgbClr val="A4A3A4"/>
          </p15:clr>
        </p15:guide>
        <p15:guide id="21" orient="horz" pos="1628">
          <p15:clr>
            <a:srgbClr val="A4A3A4"/>
          </p15:clr>
        </p15:guide>
        <p15:guide id="22" pos="2876">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ckie Barlow" initials="" lastIdx="6" clrIdx="0"/>
  <p:cmAuthor id="1" name="Dokumenty Crestcom" initials="DC" lastIdx="1" clrIdx="1">
    <p:extLst>
      <p:ext uri="{19B8F6BF-5375-455C-9EA6-DF929625EA0E}">
        <p15:presenceInfo xmlns:p15="http://schemas.microsoft.com/office/powerpoint/2012/main" userId="Dokumenty Crestco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CD58"/>
    <a:srgbClr val="BFEFC8"/>
    <a:srgbClr val="36C74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Střední sty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1136" autoAdjust="0"/>
  </p:normalViewPr>
  <p:slideViewPr>
    <p:cSldViewPr snapToGrid="0">
      <p:cViewPr varScale="1">
        <p:scale>
          <a:sx n="107" d="100"/>
          <a:sy n="107" d="100"/>
        </p:scale>
        <p:origin x="954" y="90"/>
      </p:cViewPr>
      <p:guideLst>
        <p:guide orient="horz" pos="1831"/>
        <p:guide orient="horz" pos="2762"/>
        <p:guide orient="horz" pos="990"/>
        <p:guide orient="horz" pos="3104"/>
        <p:guide orient="horz" pos="566"/>
        <p:guide orient="horz" pos="2639"/>
        <p:guide orient="horz" pos="758"/>
        <p:guide orient="horz" pos="145"/>
        <p:guide orient="horz" pos="1688"/>
        <p:guide orient="horz" pos="2828"/>
        <p:guide pos="5630"/>
        <p:guide pos="3788"/>
        <p:guide pos="2906"/>
        <p:guide pos="3674"/>
        <p:guide pos="3901"/>
        <p:guide pos="3018"/>
        <p:guide pos="2791"/>
        <p:guide pos="159"/>
        <p:guide pos="1847"/>
        <p:guide orient="horz" pos="2759"/>
        <p:guide orient="horz" pos="1628"/>
        <p:guide pos="2876"/>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3928"/>
    </p:cViewPr>
  </p:sorterViewPr>
  <p:notesViewPr>
    <p:cSldViewPr snapToGrid="0">
      <p:cViewPr varScale="1">
        <p:scale>
          <a:sx n="47" d="100"/>
          <a:sy n="47" d="100"/>
        </p:scale>
        <p:origin x="-2370" y="-96"/>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200" b="0" i="0" u="none" strike="noStrike" kern="1200" baseline="0">
                <a:solidFill>
                  <a:schemeClr val="dk1">
                    <a:lumMod val="75000"/>
                    <a:lumOff val="25000"/>
                  </a:schemeClr>
                </a:solidFill>
                <a:latin typeface="+mn-lt"/>
                <a:ea typeface="+mn-ea"/>
                <a:cs typeface="+mn-cs"/>
              </a:defRPr>
            </a:pPr>
            <a:r>
              <a:rPr lang="en-US" b="0" i="0" baseline="0"/>
              <a:t>1. </a:t>
            </a:r>
            <a:r>
              <a:rPr lang="cs-CZ" b="0" i="0" baseline="0" noProof="0"/>
              <a:t>Máte obavy z možného poškození vaší domácnosti vlivem bouřky a blesků?</a:t>
            </a:r>
          </a:p>
        </c:rich>
      </c:tx>
      <c:layout>
        <c:manualLayout>
          <c:xMode val="edge"/>
          <c:yMode val="edge"/>
          <c:x val="0.01"/>
          <c:y val="0.01"/>
        </c:manualLayout>
      </c:layout>
      <c:overlay val="0"/>
      <c:spPr>
        <a:noFill/>
        <a:ln>
          <a:noFill/>
        </a:ln>
        <a:effectLst/>
      </c:spPr>
      <c:txPr>
        <a:bodyPr rot="0" spcFirstLastPara="1" vertOverflow="ellipsis" vert="horz" wrap="square" anchor="ctr" anchorCtr="1"/>
        <a:lstStyle/>
        <a:p>
          <a:pPr>
            <a:defRPr sz="2200" b="0" i="0" u="none" strike="noStrike" kern="1200" baseline="0">
              <a:solidFill>
                <a:schemeClr val="dk1">
                  <a:lumMod val="75000"/>
                  <a:lumOff val="25000"/>
                </a:schemeClr>
              </a:solidFill>
              <a:latin typeface="+mn-lt"/>
              <a:ea typeface="+mn-ea"/>
              <a:cs typeface="+mn-cs"/>
            </a:defRPr>
          </a:pPr>
          <a:endParaRPr lang="cs-CZ"/>
        </a:p>
      </c:txPr>
    </c:title>
    <c:autoTitleDeleted val="0"/>
    <c:view3D>
      <c:rotX val="50"/>
      <c:hPercent val="10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1. Máte obavy z možného poškození vaší domácnosti vlivem bouřky a blesků?</c:v>
                </c:pt>
              </c:strCache>
            </c:strRef>
          </c:tx>
          <c:explosion val="1"/>
          <c:dPt>
            <c:idx val="0"/>
            <c:bubble3D val="0"/>
            <c:spPr>
              <a:solidFill>
                <a:srgbClr val="FF0000"/>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AC32-4F5B-AFBE-CF8841A3BFDA}"/>
              </c:ext>
            </c:extLst>
          </c:dPt>
          <c:dPt>
            <c:idx val="1"/>
            <c:bubble3D val="0"/>
            <c:spPr>
              <a:solidFill>
                <a:srgbClr val="FFFF00"/>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AC32-4F5B-AFBE-CF8841A3BFDA}"/>
              </c:ext>
            </c:extLst>
          </c:dPt>
          <c:dPt>
            <c:idx val="2"/>
            <c:bubble3D val="0"/>
            <c:spPr>
              <a:solidFill>
                <a:srgbClr val="6AE0C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AC32-4F5B-AFBE-CF8841A3BFDA}"/>
              </c:ext>
            </c:extLst>
          </c:dPt>
          <c:dPt>
            <c:idx val="3"/>
            <c:bubble3D val="0"/>
            <c:spPr>
              <a:solidFill>
                <a:srgbClr val="00B0F0"/>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AC32-4F5B-AFBE-CF8841A3BFDA}"/>
              </c:ext>
            </c:extLst>
          </c:dPt>
          <c:dPt>
            <c:idx val="4"/>
            <c:bubble3D val="0"/>
            <c:spPr>
              <a:solidFill>
                <a:schemeClr val="bg1">
                  <a:lumMod val="75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AC32-4F5B-AFBE-CF8841A3BFDA}"/>
              </c:ext>
            </c:extLst>
          </c:dPt>
          <c:dLbls>
            <c:dLbl>
              <c:idx val="4"/>
              <c:layout>
                <c:manualLayout>
                  <c:x val="1.0526957351294525E-2"/>
                  <c:y val="9.307844524105667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AC32-4F5B-AFBE-CF8841A3BFDA}"/>
                </c:ext>
              </c:extLst>
            </c:dLbl>
            <c:numFmt formatCode="0\ %" sourceLinked="0"/>
            <c:spPr>
              <a:solidFill>
                <a:sysClr val="window" lastClr="FFFFFF"/>
              </a:solid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0" i="0" u="none" strike="noStrike" kern="1200" baseline="0">
                    <a:solidFill>
                      <a:schemeClr val="tx1"/>
                    </a:solidFill>
                    <a:latin typeface="+mn-lt"/>
                    <a:ea typeface="+mn-ea"/>
                    <a:cs typeface="+mn-cs"/>
                  </a:defRPr>
                </a:pPr>
                <a:endParaRPr lang="cs-CZ"/>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List1!$A$2:$A$6</c:f>
              <c:strCache>
                <c:ptCount val="5"/>
                <c:pt idx="0">
                  <c:v> Určitě ano</c:v>
                </c:pt>
                <c:pt idx="1">
                  <c:v> Spíše ano</c:v>
                </c:pt>
                <c:pt idx="2">
                  <c:v> Spíše ne</c:v>
                </c:pt>
                <c:pt idx="3">
                  <c:v> Určitě ne</c:v>
                </c:pt>
                <c:pt idx="4">
                  <c:v> Nevím</c:v>
                </c:pt>
              </c:strCache>
            </c:strRef>
          </c:cat>
          <c:val>
            <c:numRef>
              <c:f>List1!$B$2:$B$6</c:f>
              <c:numCache>
                <c:formatCode>General</c:formatCode>
                <c:ptCount val="5"/>
                <c:pt idx="0">
                  <c:v>61</c:v>
                </c:pt>
                <c:pt idx="1">
                  <c:v>142</c:v>
                </c:pt>
                <c:pt idx="2">
                  <c:v>242</c:v>
                </c:pt>
                <c:pt idx="3">
                  <c:v>56</c:v>
                </c:pt>
                <c:pt idx="4">
                  <c:v>6</c:v>
                </c:pt>
              </c:numCache>
            </c:numRef>
          </c:val>
          <c:extLst>
            <c:ext xmlns:c16="http://schemas.microsoft.com/office/drawing/2014/chart" uri="{C3380CC4-5D6E-409C-BE32-E72D297353CC}">
              <c16:uniqueId val="{0000000A-AC32-4F5B-AFBE-CF8841A3BFDA}"/>
            </c:ext>
          </c:extLst>
        </c:ser>
        <c:dLbls>
          <c:dLblPos val="ctr"/>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250" b="0" i="0" u="none" strike="noStrike" kern="1200" baseline="0">
              <a:solidFill>
                <a:schemeClr val="dk1">
                  <a:lumMod val="75000"/>
                  <a:lumOff val="25000"/>
                </a:schemeClr>
              </a:solidFill>
              <a:latin typeface="+mn-lt"/>
              <a:ea typeface="+mn-ea"/>
              <a:cs typeface="+mn-cs"/>
            </a:defRPr>
          </a:pPr>
          <a:endParaRPr lang="cs-CZ"/>
        </a:p>
      </c:txPr>
    </c:legend>
    <c:plotVisOnly val="1"/>
    <c:dispBlanksAs val="gap"/>
    <c:showDLblsOverMax val="0"/>
  </c:chart>
  <c:spPr>
    <a:solidFill>
      <a:schemeClr val="bg1"/>
    </a:solidFill>
    <a:ln w="9525" cap="flat" cmpd="sng" algn="ctr">
      <a:noFill/>
      <a:round/>
    </a:ln>
    <a:effectLst/>
  </c:spPr>
  <c:txPr>
    <a:bodyPr/>
    <a:lstStyle/>
    <a:p>
      <a:pPr>
        <a:defRPr/>
      </a:pPr>
      <a:endParaRPr lang="cs-CZ"/>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r>
              <a:rPr lang="cs-CZ"/>
              <a:t>2. </a:t>
            </a:r>
            <a:r>
              <a:rPr lang="cs-CZ" noProof="0"/>
              <a:t>Jaké</a:t>
            </a:r>
            <a:r>
              <a:rPr lang="cs-CZ"/>
              <a:t> situace související s bouřkami a blesky jste někdy zažil/a?</a:t>
            </a:r>
          </a:p>
        </c:rich>
      </c:tx>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endParaRPr lang="cs-CZ"/>
        </a:p>
      </c:txPr>
    </c:title>
    <c:autoTitleDeleted val="0"/>
    <c:view3D>
      <c:rotX val="15"/>
      <c:hPercent val="100"/>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4552834460096631E-2"/>
          <c:y val="0.19016055406618954"/>
          <c:w val="0.62769053680898179"/>
          <c:h val="0.78439490922622546"/>
        </c:manualLayout>
      </c:layout>
      <c:bar3DChart>
        <c:barDir val="col"/>
        <c:grouping val="stacked"/>
        <c:varyColors val="1"/>
        <c:ser>
          <c:idx val="0"/>
          <c:order val="0"/>
          <c:spPr>
            <a:solidFill>
              <a:srgbClr val="FFC000"/>
            </a:solidFill>
          </c:spPr>
          <c:invertIfNegative val="0"/>
          <c:dPt>
            <c:idx val="0"/>
            <c:invertIfNegative val="0"/>
            <c:bubble3D val="0"/>
            <c:spPr>
              <a:solidFill>
                <a:srgbClr val="6AE0C4"/>
              </a:solidFill>
              <a:ln>
                <a:noFill/>
              </a:ln>
              <a:effectLst/>
              <a:sp3d/>
            </c:spPr>
            <c:extLst>
              <c:ext xmlns:c16="http://schemas.microsoft.com/office/drawing/2014/chart" uri="{C3380CC4-5D6E-409C-BE32-E72D297353CC}">
                <c16:uniqueId val="{00000001-23C9-48EE-A7F6-AADAF32F545D}"/>
              </c:ext>
            </c:extLst>
          </c:dPt>
          <c:dPt>
            <c:idx val="1"/>
            <c:invertIfNegative val="0"/>
            <c:bubble3D val="0"/>
            <c:spPr>
              <a:solidFill>
                <a:srgbClr val="FFFF00"/>
              </a:solidFill>
              <a:ln>
                <a:noFill/>
              </a:ln>
              <a:effectLst/>
              <a:sp3d/>
            </c:spPr>
            <c:extLst>
              <c:ext xmlns:c16="http://schemas.microsoft.com/office/drawing/2014/chart" uri="{C3380CC4-5D6E-409C-BE32-E72D297353CC}">
                <c16:uniqueId val="{00000003-23C9-48EE-A7F6-AADAF32F545D}"/>
              </c:ext>
            </c:extLst>
          </c:dPt>
          <c:dPt>
            <c:idx val="2"/>
            <c:invertIfNegative val="0"/>
            <c:bubble3D val="0"/>
            <c:spPr>
              <a:solidFill>
                <a:srgbClr val="00B0F0"/>
              </a:solidFill>
              <a:ln>
                <a:noFill/>
              </a:ln>
              <a:effectLst/>
              <a:sp3d/>
            </c:spPr>
            <c:extLst>
              <c:ext xmlns:c16="http://schemas.microsoft.com/office/drawing/2014/chart" uri="{C3380CC4-5D6E-409C-BE32-E72D297353CC}">
                <c16:uniqueId val="{00000005-23C9-48EE-A7F6-AADAF32F545D}"/>
              </c:ext>
            </c:extLst>
          </c:dPt>
          <c:dPt>
            <c:idx val="3"/>
            <c:invertIfNegative val="0"/>
            <c:bubble3D val="0"/>
            <c:spPr>
              <a:solidFill>
                <a:schemeClr val="bg1">
                  <a:lumMod val="75000"/>
                </a:schemeClr>
              </a:solidFill>
              <a:ln>
                <a:noFill/>
              </a:ln>
              <a:effectLst/>
              <a:sp3d/>
            </c:spPr>
            <c:extLst>
              <c:ext xmlns:c16="http://schemas.microsoft.com/office/drawing/2014/chart" uri="{C3380CC4-5D6E-409C-BE32-E72D297353CC}">
                <c16:uniqueId val="{00000007-23C9-48EE-A7F6-AADAF32F545D}"/>
              </c:ext>
            </c:extLst>
          </c:dPt>
          <c:dLbls>
            <c:dLbl>
              <c:idx val="0"/>
              <c:layout>
                <c:manualLayout>
                  <c:x val="1.5246810445289703E-3"/>
                  <c:y val="-9.0533915966525384E-17"/>
                </c:manualLayout>
              </c:layout>
              <c:tx>
                <c:rich>
                  <a:bodyPr/>
                  <a:lstStyle/>
                  <a:p>
                    <a:fld id="{0D8C95E5-A19F-4DEB-A5A4-2B7F4F6F93F1}" type="VALUE">
                      <a:rPr lang="en-US" smtClean="0"/>
                      <a:pPr/>
                      <a:t>[HODNOTA]</a:t>
                    </a:fld>
                    <a:endParaRPr lang="cs-CZ"/>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3C9-48EE-A7F6-AADAF32F545D}"/>
                </c:ext>
              </c:extLst>
            </c:dLbl>
            <c:dLbl>
              <c:idx val="1"/>
              <c:numFmt formatCode="0.0\ %" sourceLinked="0"/>
              <c:spPr>
                <a:solidFill>
                  <a:sysClr val="window" lastClr="FFFFFF"/>
                </a:solid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cs-CZ"/>
                </a:p>
              </c:txPr>
              <c:showLegendKey val="0"/>
              <c:showVal val="1"/>
              <c:showCatName val="0"/>
              <c:showSerName val="0"/>
              <c:showPercent val="0"/>
              <c:showBubbleSize val="0"/>
              <c:separator> </c:separator>
              <c:extLst>
                <c:ext xmlns:c15="http://schemas.microsoft.com/office/drawing/2012/chart" uri="{CE6537A1-D6FC-4f65-9D91-7224C49458BB}">
                  <c15:layout>
                    <c:manualLayout>
                      <c:w val="6.2519486204097641E-2"/>
                      <c:h val="4.101233770538782E-2"/>
                    </c:manualLayout>
                  </c15:layout>
                </c:ext>
                <c:ext xmlns:c16="http://schemas.microsoft.com/office/drawing/2014/chart" uri="{C3380CC4-5D6E-409C-BE32-E72D297353CC}">
                  <c16:uniqueId val="{00000003-23C9-48EE-A7F6-AADAF32F545D}"/>
                </c:ext>
              </c:extLst>
            </c:dLbl>
            <c:numFmt formatCode="0.0\ %" sourceLinked="0"/>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List1!$A$1:$A$4</c:f>
              <c:strCache>
                <c:ptCount val="4"/>
                <c:pt idx="0">
                  <c:v> Výpadek proudu</c:v>
                </c:pt>
                <c:pt idx="1">
                  <c:v> Kolísání napětí</c:v>
                </c:pt>
                <c:pt idx="2">
                  <c:v> Zničení elektronického zařízení v důsledku přepětí v síti</c:v>
                </c:pt>
                <c:pt idx="3">
                  <c:v> Žádné z uvedených</c:v>
                </c:pt>
              </c:strCache>
            </c:strRef>
          </c:cat>
          <c:val>
            <c:numRef>
              <c:f>List1!$B$1:$B$4</c:f>
              <c:numCache>
                <c:formatCode>0.0%</c:formatCode>
                <c:ptCount val="4"/>
                <c:pt idx="0">
                  <c:v>0.87771203155818545</c:v>
                </c:pt>
                <c:pt idx="1">
                  <c:v>0.39842209072978302</c:v>
                </c:pt>
                <c:pt idx="2">
                  <c:v>0.2504930966469428</c:v>
                </c:pt>
                <c:pt idx="3">
                  <c:v>4.9309664694280081E-2</c:v>
                </c:pt>
              </c:numCache>
            </c:numRef>
          </c:val>
          <c:extLst>
            <c:ext xmlns:c15="http://schemas.microsoft.com/office/drawing/2012/chart" uri="{02D57815-91ED-43cb-92C2-25804820EDAC}">
              <c15:filteredSeriesTitle>
                <c15:tx>
                  <c:strRef>
                    <c:extLst>
                      <c:ext uri="{02D57815-91ED-43cb-92C2-25804820EDAC}">
                        <c15:formulaRef>
                          <c15:sqref>List1!$B$1:$B$0</c15:sqref>
                        </c15:formulaRef>
                      </c:ext>
                    </c:extLst>
                  </c:strRef>
                </c15:tx>
              </c15:filteredSeriesTitle>
            </c:ext>
            <c:ext xmlns:c16="http://schemas.microsoft.com/office/drawing/2014/chart" uri="{C3380CC4-5D6E-409C-BE32-E72D297353CC}">
              <c16:uniqueId val="{00000008-23C9-48EE-A7F6-AADAF32F545D}"/>
            </c:ext>
          </c:extLst>
        </c:ser>
        <c:dLbls>
          <c:showLegendKey val="0"/>
          <c:showVal val="0"/>
          <c:showCatName val="0"/>
          <c:showSerName val="0"/>
          <c:showPercent val="0"/>
          <c:showBubbleSize val="0"/>
        </c:dLbls>
        <c:gapWidth val="55"/>
        <c:gapDepth val="55"/>
        <c:shape val="box"/>
        <c:axId val="52743552"/>
        <c:axId val="52749440"/>
        <c:axId val="0"/>
      </c:bar3DChart>
      <c:catAx>
        <c:axId val="52743552"/>
        <c:scaling>
          <c:orientation val="minMax"/>
        </c:scaling>
        <c:delete val="1"/>
        <c:axPos val="b"/>
        <c:numFmt formatCode="General" sourceLinked="1"/>
        <c:majorTickMark val="none"/>
        <c:minorTickMark val="none"/>
        <c:tickLblPos val="nextTo"/>
        <c:crossAx val="52749440"/>
        <c:crosses val="autoZero"/>
        <c:auto val="0"/>
        <c:lblAlgn val="ctr"/>
        <c:lblOffset val="100"/>
        <c:noMultiLvlLbl val="0"/>
      </c:catAx>
      <c:valAx>
        <c:axId val="5274944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5274355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r>
              <a:rPr lang="en-US"/>
              <a:t>3. Chráníte svou elektrickou síť před možnými hrozbami, které mohou způsobit bouřky a blesky, pomocí přepěťových chráničů nebo UPS?</a:t>
            </a:r>
          </a:p>
        </c:rich>
      </c:tx>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endParaRPr lang="cs-CZ"/>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6388962881669561E-2"/>
          <c:y val="0.26387673763001845"/>
          <c:w val="0.55366129301496314"/>
          <c:h val="0.71808612812287353"/>
        </c:manualLayout>
      </c:layout>
      <c:bar3DChart>
        <c:barDir val="col"/>
        <c:grouping val="stacked"/>
        <c:varyColors val="0"/>
        <c:ser>
          <c:idx val="0"/>
          <c:order val="0"/>
          <c:spPr>
            <a:solidFill>
              <a:schemeClr val="accent1"/>
            </a:solidFill>
            <a:ln>
              <a:noFill/>
            </a:ln>
            <a:effectLst/>
            <a:sp3d/>
          </c:spPr>
          <c:invertIfNegative val="0"/>
          <c:dPt>
            <c:idx val="0"/>
            <c:invertIfNegative val="0"/>
            <c:bubble3D val="0"/>
            <c:spPr>
              <a:solidFill>
                <a:srgbClr val="6AE0C4"/>
              </a:solidFill>
              <a:ln>
                <a:noFill/>
              </a:ln>
              <a:effectLst/>
              <a:sp3d/>
            </c:spPr>
            <c:extLst>
              <c:ext xmlns:c16="http://schemas.microsoft.com/office/drawing/2014/chart" uri="{C3380CC4-5D6E-409C-BE32-E72D297353CC}">
                <c16:uniqueId val="{00000001-E2F0-4705-B689-27F9F3D5F9CF}"/>
              </c:ext>
            </c:extLst>
          </c:dPt>
          <c:dPt>
            <c:idx val="1"/>
            <c:invertIfNegative val="0"/>
            <c:bubble3D val="0"/>
            <c:spPr>
              <a:solidFill>
                <a:srgbClr val="FFFF00"/>
              </a:solidFill>
              <a:ln>
                <a:noFill/>
              </a:ln>
              <a:effectLst/>
              <a:sp3d/>
            </c:spPr>
            <c:extLst>
              <c:ext xmlns:c16="http://schemas.microsoft.com/office/drawing/2014/chart" uri="{C3380CC4-5D6E-409C-BE32-E72D297353CC}">
                <c16:uniqueId val="{00000003-E2F0-4705-B689-27F9F3D5F9CF}"/>
              </c:ext>
            </c:extLst>
          </c:dPt>
          <c:dPt>
            <c:idx val="2"/>
            <c:invertIfNegative val="0"/>
            <c:bubble3D val="0"/>
            <c:spPr>
              <a:solidFill>
                <a:srgbClr val="00B0F0"/>
              </a:solidFill>
              <a:ln>
                <a:noFill/>
              </a:ln>
              <a:effectLst/>
              <a:sp3d/>
            </c:spPr>
            <c:extLst>
              <c:ext xmlns:c16="http://schemas.microsoft.com/office/drawing/2014/chart" uri="{C3380CC4-5D6E-409C-BE32-E72D297353CC}">
                <c16:uniqueId val="{00000005-E2F0-4705-B689-27F9F3D5F9CF}"/>
              </c:ext>
            </c:extLst>
          </c:dPt>
          <c:dPt>
            <c:idx val="3"/>
            <c:invertIfNegative val="0"/>
            <c:bubble3D val="0"/>
            <c:spPr>
              <a:solidFill>
                <a:srgbClr val="FF0000"/>
              </a:solidFill>
              <a:ln>
                <a:noFill/>
              </a:ln>
              <a:effectLst/>
              <a:sp3d/>
            </c:spPr>
            <c:extLst>
              <c:ext xmlns:c16="http://schemas.microsoft.com/office/drawing/2014/chart" uri="{C3380CC4-5D6E-409C-BE32-E72D297353CC}">
                <c16:uniqueId val="{00000007-E2F0-4705-B689-27F9F3D5F9CF}"/>
              </c:ext>
            </c:extLst>
          </c:dPt>
          <c:dPt>
            <c:idx val="4"/>
            <c:invertIfNegative val="0"/>
            <c:bubble3D val="0"/>
            <c:spPr>
              <a:solidFill>
                <a:schemeClr val="accent6">
                  <a:lumMod val="75000"/>
                </a:schemeClr>
              </a:solidFill>
              <a:ln>
                <a:noFill/>
              </a:ln>
              <a:effectLst/>
              <a:sp3d/>
            </c:spPr>
            <c:extLst>
              <c:ext xmlns:c16="http://schemas.microsoft.com/office/drawing/2014/chart" uri="{C3380CC4-5D6E-409C-BE32-E72D297353CC}">
                <c16:uniqueId val="{00000009-E2F0-4705-B689-27F9F3D5F9CF}"/>
              </c:ext>
            </c:extLst>
          </c:dPt>
          <c:dPt>
            <c:idx val="5"/>
            <c:invertIfNegative val="0"/>
            <c:bubble3D val="0"/>
            <c:spPr>
              <a:solidFill>
                <a:srgbClr val="9A57CD"/>
              </a:solidFill>
              <a:ln>
                <a:noFill/>
              </a:ln>
              <a:effectLst/>
              <a:sp3d/>
            </c:spPr>
            <c:extLst>
              <c:ext xmlns:c16="http://schemas.microsoft.com/office/drawing/2014/chart" uri="{C3380CC4-5D6E-409C-BE32-E72D297353CC}">
                <c16:uniqueId val="{0000000B-E2F0-4705-B689-27F9F3D5F9CF}"/>
              </c:ext>
            </c:extLst>
          </c:dPt>
          <c:dPt>
            <c:idx val="6"/>
            <c:invertIfNegative val="0"/>
            <c:bubble3D val="0"/>
            <c:spPr>
              <a:solidFill>
                <a:schemeClr val="bg1">
                  <a:lumMod val="75000"/>
                </a:schemeClr>
              </a:solidFill>
              <a:ln>
                <a:noFill/>
              </a:ln>
              <a:effectLst/>
              <a:sp3d/>
            </c:spPr>
            <c:extLst>
              <c:ext xmlns:c16="http://schemas.microsoft.com/office/drawing/2014/chart" uri="{C3380CC4-5D6E-409C-BE32-E72D297353CC}">
                <c16:uniqueId val="{0000000D-E2F0-4705-B689-27F9F3D5F9CF}"/>
              </c:ext>
            </c:extLst>
          </c:dPt>
          <c:dLbls>
            <c:numFmt formatCode="0.0\ %" sourceLinked="0"/>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List1!$A$1:$A$7</c:f>
              <c:strCache>
                <c:ptCount val="7"/>
                <c:pt idx="0">
                  <c:v> Ne, nechráním.</c:v>
                </c:pt>
                <c:pt idx="1">
                  <c:v> Ano, mám přepěťovou ochranu.</c:v>
                </c:pt>
                <c:pt idx="2">
                  <c:v> Ano, mám UPS.</c:v>
                </c:pt>
                <c:pt idx="3">
                  <c:v> Ano, mám přepěťovou ochranu a UPS.</c:v>
                </c:pt>
                <c:pt idx="4">
                  <c:v> Tuto možnost ochrany vůbec neznám.</c:v>
                </c:pt>
                <c:pt idx="5">
                  <c:v> Zatím nemám, ale zvažuji pořízení.</c:v>
                </c:pt>
                <c:pt idx="6">
                  <c:v> Nevím.</c:v>
                </c:pt>
              </c:strCache>
            </c:strRef>
          </c:cat>
          <c:val>
            <c:numRef>
              <c:f>List1!$B$1:$B$7</c:f>
              <c:numCache>
                <c:formatCode>0.0%</c:formatCode>
                <c:ptCount val="7"/>
                <c:pt idx="0">
                  <c:v>0.25246548323471402</c:v>
                </c:pt>
                <c:pt idx="1">
                  <c:v>0.31952662721893493</c:v>
                </c:pt>
                <c:pt idx="2">
                  <c:v>4.9309664694280081E-2</c:v>
                </c:pt>
                <c:pt idx="3">
                  <c:v>5.3254437869822487E-2</c:v>
                </c:pt>
                <c:pt idx="4">
                  <c:v>0.1203155818540434</c:v>
                </c:pt>
                <c:pt idx="5">
                  <c:v>0.11834319526627218</c:v>
                </c:pt>
                <c:pt idx="6">
                  <c:v>0.14398422090729784</c:v>
                </c:pt>
              </c:numCache>
            </c:numRef>
          </c:val>
          <c:extLst>
            <c:ext xmlns:c15="http://schemas.microsoft.com/office/drawing/2012/chart" uri="{02D57815-91ED-43cb-92C2-25804820EDAC}">
              <c15:filteredSeriesTitle>
                <c15:tx>
                  <c:strRef>
                    <c:extLst>
                      <c:ext uri="{02D57815-91ED-43cb-92C2-25804820EDAC}">
                        <c15:formulaRef>
                          <c15:sqref>List1!$B$1:$B$0</c15:sqref>
                        </c15:formulaRef>
                      </c:ext>
                    </c:extLst>
                  </c:strRef>
                </c15:tx>
              </c15:filteredSeriesTitle>
            </c:ext>
            <c:ext xmlns:c16="http://schemas.microsoft.com/office/drawing/2014/chart" uri="{C3380CC4-5D6E-409C-BE32-E72D297353CC}">
              <c16:uniqueId val="{0000000E-E2F0-4705-B689-27F9F3D5F9CF}"/>
            </c:ext>
          </c:extLst>
        </c:ser>
        <c:dLbls>
          <c:showLegendKey val="0"/>
          <c:showVal val="1"/>
          <c:showCatName val="0"/>
          <c:showSerName val="0"/>
          <c:showPercent val="0"/>
          <c:showBubbleSize val="0"/>
        </c:dLbls>
        <c:gapWidth val="55"/>
        <c:gapDepth val="55"/>
        <c:shape val="box"/>
        <c:axId val="52743552"/>
        <c:axId val="52749440"/>
        <c:axId val="0"/>
      </c:bar3DChart>
      <c:catAx>
        <c:axId val="52743552"/>
        <c:scaling>
          <c:orientation val="minMax"/>
        </c:scaling>
        <c:delete val="1"/>
        <c:axPos val="b"/>
        <c:numFmt formatCode="General" sourceLinked="1"/>
        <c:majorTickMark val="none"/>
        <c:minorTickMark val="none"/>
        <c:tickLblPos val="nextTo"/>
        <c:crossAx val="52749440"/>
        <c:crosses val="autoZero"/>
        <c:auto val="0"/>
        <c:lblAlgn val="ctr"/>
        <c:lblOffset val="100"/>
        <c:noMultiLvlLbl val="0"/>
      </c:catAx>
      <c:valAx>
        <c:axId val="5274944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5274355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r>
              <a:rPr lang="en-US"/>
              <a:t>4. Označte všechny pravdivé výroky:</a:t>
            </a:r>
          </a:p>
        </c:rich>
      </c:tx>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endParaRPr lang="cs-CZ"/>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spPr>
            <a:solidFill>
              <a:schemeClr val="accent1"/>
            </a:solidFill>
            <a:ln>
              <a:noFill/>
            </a:ln>
            <a:effectLst/>
            <a:sp3d/>
          </c:spPr>
          <c:invertIfNegative val="0"/>
          <c:dPt>
            <c:idx val="0"/>
            <c:invertIfNegative val="0"/>
            <c:bubble3D val="0"/>
            <c:spPr>
              <a:solidFill>
                <a:srgbClr val="6AE0C4"/>
              </a:solidFill>
              <a:ln>
                <a:noFill/>
              </a:ln>
              <a:effectLst/>
              <a:sp3d/>
            </c:spPr>
            <c:extLst>
              <c:ext xmlns:c16="http://schemas.microsoft.com/office/drawing/2014/chart" uri="{C3380CC4-5D6E-409C-BE32-E72D297353CC}">
                <c16:uniqueId val="{00000001-FAFE-4348-8E2A-47C9871E3752}"/>
              </c:ext>
            </c:extLst>
          </c:dPt>
          <c:dPt>
            <c:idx val="1"/>
            <c:invertIfNegative val="0"/>
            <c:bubble3D val="0"/>
            <c:spPr>
              <a:solidFill>
                <a:srgbClr val="FFFF00"/>
              </a:solidFill>
              <a:ln>
                <a:noFill/>
              </a:ln>
              <a:effectLst/>
              <a:sp3d/>
            </c:spPr>
            <c:extLst>
              <c:ext xmlns:c16="http://schemas.microsoft.com/office/drawing/2014/chart" uri="{C3380CC4-5D6E-409C-BE32-E72D297353CC}">
                <c16:uniqueId val="{00000003-FAFE-4348-8E2A-47C9871E3752}"/>
              </c:ext>
            </c:extLst>
          </c:dPt>
          <c:dPt>
            <c:idx val="2"/>
            <c:invertIfNegative val="0"/>
            <c:bubble3D val="0"/>
            <c:spPr>
              <a:solidFill>
                <a:srgbClr val="00B0F0"/>
              </a:solidFill>
              <a:ln>
                <a:noFill/>
              </a:ln>
              <a:effectLst/>
              <a:sp3d/>
            </c:spPr>
            <c:extLst>
              <c:ext xmlns:c16="http://schemas.microsoft.com/office/drawing/2014/chart" uri="{C3380CC4-5D6E-409C-BE32-E72D297353CC}">
                <c16:uniqueId val="{00000005-FAFE-4348-8E2A-47C9871E3752}"/>
              </c:ext>
            </c:extLst>
          </c:dPt>
          <c:dPt>
            <c:idx val="3"/>
            <c:invertIfNegative val="0"/>
            <c:bubble3D val="0"/>
            <c:spPr>
              <a:solidFill>
                <a:srgbClr val="FF0000"/>
              </a:solidFill>
              <a:ln>
                <a:noFill/>
              </a:ln>
              <a:effectLst/>
              <a:sp3d/>
            </c:spPr>
            <c:extLst>
              <c:ext xmlns:c16="http://schemas.microsoft.com/office/drawing/2014/chart" uri="{C3380CC4-5D6E-409C-BE32-E72D297353CC}">
                <c16:uniqueId val="{00000007-FAFE-4348-8E2A-47C9871E3752}"/>
              </c:ext>
            </c:extLst>
          </c:dPt>
          <c:dPt>
            <c:idx val="4"/>
            <c:invertIfNegative val="0"/>
            <c:bubble3D val="0"/>
            <c:spPr>
              <a:solidFill>
                <a:schemeClr val="bg1">
                  <a:lumMod val="75000"/>
                </a:schemeClr>
              </a:solidFill>
              <a:ln>
                <a:noFill/>
              </a:ln>
              <a:effectLst/>
              <a:sp3d/>
            </c:spPr>
            <c:extLst>
              <c:ext xmlns:c16="http://schemas.microsoft.com/office/drawing/2014/chart" uri="{C3380CC4-5D6E-409C-BE32-E72D297353CC}">
                <c16:uniqueId val="{00000009-FAFE-4348-8E2A-47C9871E3752}"/>
              </c:ext>
            </c:extLst>
          </c:dPt>
          <c:dLbls>
            <c:numFmt formatCode="0.0\ %" sourceLinked="0"/>
            <c:spPr>
              <a:solidFill>
                <a:schemeClr val="bg1"/>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List1!$A$1:$A$5</c:f>
              <c:strCache>
                <c:ptCount val="5"/>
                <c:pt idx="0">
                  <c:v> Při silnější bouřce vytahuji ze zásuvky důležité spotřebiče, u kterých se bojím poškození (např. laptop, televize).</c:v>
                </c:pt>
                <c:pt idx="1">
                  <c:v> Věřím, že mé obydlí i vybavení ochrání bleskosvod a další opatření, kterými musí být budova opatřena.</c:v>
                </c:pt>
                <c:pt idx="2">
                  <c:v> Pro případ, že bouřka a blesk poškodí můj majetek, jsem pojištěn/a.</c:v>
                </c:pt>
                <c:pt idx="3">
                  <c:v> Sleduji předpověď, a pokud má přijít silnější bouřka, snažím se majetek preventivně chránit.</c:v>
                </c:pt>
                <c:pt idx="4">
                  <c:v> Nic z uvedeného.</c:v>
                </c:pt>
              </c:strCache>
            </c:strRef>
          </c:cat>
          <c:val>
            <c:numRef>
              <c:f>List1!$B$1:$B$5</c:f>
              <c:numCache>
                <c:formatCode>0.0%</c:formatCode>
                <c:ptCount val="5"/>
                <c:pt idx="0">
                  <c:v>0.4911242603550296</c:v>
                </c:pt>
                <c:pt idx="1">
                  <c:v>0.56213017751479288</c:v>
                </c:pt>
                <c:pt idx="2">
                  <c:v>0.41617357001972388</c:v>
                </c:pt>
                <c:pt idx="3">
                  <c:v>0.21499013806706113</c:v>
                </c:pt>
                <c:pt idx="4">
                  <c:v>5.5226824457593686E-2</c:v>
                </c:pt>
              </c:numCache>
            </c:numRef>
          </c:val>
          <c:extLst>
            <c:ext xmlns:c15="http://schemas.microsoft.com/office/drawing/2012/chart" uri="{02D57815-91ED-43cb-92C2-25804820EDAC}">
              <c15:filteredSeriesTitle>
                <c15:tx>
                  <c:strRef>
                    <c:extLst>
                      <c:ext uri="{02D57815-91ED-43cb-92C2-25804820EDAC}">
                        <c15:formulaRef>
                          <c15:sqref>List1!$B$1:$B$0</c15:sqref>
                        </c15:formulaRef>
                      </c:ext>
                    </c:extLst>
                  </c:strRef>
                </c15:tx>
              </c15:filteredSeriesTitle>
            </c:ext>
            <c:ext xmlns:c16="http://schemas.microsoft.com/office/drawing/2014/chart" uri="{C3380CC4-5D6E-409C-BE32-E72D297353CC}">
              <c16:uniqueId val="{0000000A-FAFE-4348-8E2A-47C9871E3752}"/>
            </c:ext>
          </c:extLst>
        </c:ser>
        <c:dLbls>
          <c:showLegendKey val="0"/>
          <c:showVal val="0"/>
          <c:showCatName val="0"/>
          <c:showSerName val="0"/>
          <c:showPercent val="0"/>
          <c:showBubbleSize val="0"/>
        </c:dLbls>
        <c:gapWidth val="55"/>
        <c:gapDepth val="55"/>
        <c:shape val="box"/>
        <c:axId val="52743552"/>
        <c:axId val="52749440"/>
        <c:axId val="0"/>
      </c:bar3DChart>
      <c:catAx>
        <c:axId val="52743552"/>
        <c:scaling>
          <c:orientation val="minMax"/>
        </c:scaling>
        <c:delete val="1"/>
        <c:axPos val="b"/>
        <c:numFmt formatCode="General" sourceLinked="1"/>
        <c:majorTickMark val="none"/>
        <c:minorTickMark val="none"/>
        <c:tickLblPos val="nextTo"/>
        <c:crossAx val="52749440"/>
        <c:crosses val="autoZero"/>
        <c:auto val="0"/>
        <c:lblAlgn val="ctr"/>
        <c:lblOffset val="100"/>
        <c:noMultiLvlLbl val="0"/>
      </c:catAx>
      <c:valAx>
        <c:axId val="5274944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52743552"/>
        <c:crosses val="autoZero"/>
        <c:crossBetween val="between"/>
      </c:valAx>
      <c:spPr>
        <a:noFill/>
        <a:ln>
          <a:noFill/>
        </a:ln>
        <a:effectLst/>
      </c:spPr>
    </c:plotArea>
    <c:legend>
      <c:legendPos val="r"/>
      <c:layout>
        <c:manualLayout>
          <c:xMode val="edge"/>
          <c:yMode val="edge"/>
          <c:x val="0.65205479452054793"/>
          <c:y val="0.19082395256148538"/>
          <c:w val="0.33881278538812787"/>
          <c:h val="0.7277223680373287"/>
        </c:manualLayout>
      </c:layout>
      <c:overlay val="0"/>
      <c:spPr>
        <a:solidFill>
          <a:schemeClr val="bg1"/>
        </a:solidFill>
        <a:ln>
          <a:noFill/>
        </a:ln>
        <a:effectLst/>
      </c:spPr>
      <c:txPr>
        <a:bodyPr rot="0" spcFirstLastPara="1" vertOverflow="ellipsis" vert="horz" wrap="square" anchor="ctr" anchorCtr="1"/>
        <a:lstStyle/>
        <a:p>
          <a:pPr>
            <a:defRPr sz="1300" b="0" i="0" u="none" strike="noStrike" kern="1200" baseline="2000">
              <a:solidFill>
                <a:schemeClr val="tx1">
                  <a:lumMod val="65000"/>
                  <a:lumOff val="35000"/>
                </a:schemeClr>
              </a:solidFill>
              <a:latin typeface="+mn-lt"/>
              <a:ea typeface="+mn-ea"/>
              <a:cs typeface="+mn-cs"/>
            </a:defRPr>
          </a:pPr>
          <a:endParaRPr lang="cs-CZ"/>
        </a:p>
      </c:txPr>
    </c:legend>
    <c:plotVisOnly val="1"/>
    <c:dispBlanksAs val="gap"/>
    <c:showDLblsOverMax val="0"/>
  </c:chart>
  <c:spPr>
    <a:solidFill>
      <a:schemeClr val="bg1"/>
    </a:solid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6">
  <a:schemeClr val="accent3"/>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6">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96">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96">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3122E3A8-67DD-A54D-9ACE-7F6180D1A288}" type="datetimeFigureOut">
              <a:rPr lang="en-US" smtClean="0"/>
              <a:pPr/>
              <a:t>5/31/2023</a:t>
            </a:fld>
            <a:endParaRPr lang="en-US"/>
          </a:p>
        </p:txBody>
      </p:sp>
      <p:sp>
        <p:nvSpPr>
          <p:cNvPr id="4" name="Footer Placeholder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5" name="Slide Number Placehold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B5D751CF-426F-9546-9000-18E529FDEBDA}" type="slidenum">
              <a:rPr lang="en-US" smtClean="0"/>
              <a:pPr/>
              <a:t>‹#›</a:t>
            </a:fld>
            <a:endParaRPr lang="en-US"/>
          </a:p>
        </p:txBody>
      </p:sp>
    </p:spTree>
    <p:extLst>
      <p:ext uri="{BB962C8B-B14F-4D97-AF65-F5344CB8AC3E}">
        <p14:creationId xmlns:p14="http://schemas.microsoft.com/office/powerpoint/2010/main" val="3999892771"/>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2T19:28:00.444"/>
    </inkml:context>
    <inkml:brush xml:id="br0">
      <inkml:brushProperty name="width" value="0.35" units="cm"/>
      <inkml:brushProperty name="height" value="0.35" units="cm"/>
      <inkml:brushProperty name="color" value="#FFFFFF"/>
    </inkml:brush>
  </inkml:definitions>
  <inkml:trace contextRef="#ctx0" brushRef="#br0">1439 28 24575,'-639'0'0,"629"-1"0,0 0 0,0 0 0,0-1 0,-19-7 0,19 6 0,0 0 0,-1 0 0,1 1 0,-16-1 0,-259 4 0,282-1 0,1 0 0,-1 0 0,0 0 0,1 1 0,-1-1 0,0 1 0,1-1 0,-1 1 0,1 0 0,-1 0 0,1 0 0,0 0 0,-1 1 0,1-1 0,0 1 0,0-1 0,0 1 0,0 0 0,0-1 0,-2 4 0,1-1 0,1 0 0,0 0 0,0 0 0,1 0 0,-1 0 0,1 1 0,0-1 0,0 0 0,0 0 0,1 1 0,0 7 0,-1-4 0,1 0 0,0 0 0,0-1 0,1 1 0,0 0 0,1 0 0,-1-1 0,1 1 0,1 0 0,4 9 0,-6-16 0,1 1 0,0 0 0,0-1 0,0 1 0,0-1 0,0 0 0,0 1 0,0-1 0,0 0 0,1 0 0,-1-1 0,0 1 0,0 0 0,5 0 0,39 5 0,-34-5 0,60 3 0,-52-4 0,-1 1 0,0 0 0,0 2 0,23 5 0,-13 0 0,0-2 0,0-1 0,1-1 0,57-1 0,-70-2 0,34 5 0,-34-3 0,33 2 0,-34-6 0,-12 0 0,0 0 0,0 1 0,0 0 0,-1 0 0,1 0 0,0 0 0,0 0 0,0 1 0,0 0 0,0 0 0,-1 0 0,6 2 0,-9-2 0,0-1 0,0 0 0,0 1 0,0-1 0,-1 0 0,1 1 0,0-1 0,0 0 0,-1 0 0,1 1 0,0-1 0,0 0 0,-1 0 0,1 1 0,0-1 0,-1 0 0,1 0 0,0 0 0,-1 0 0,1 0 0,0 1 0,-1-1 0,1 0 0,0 0 0,-1 0 0,1 0 0,0 0 0,-1 0 0,1 0 0,-1 0 0,1 0 0,-1 0 0,-15 2 0,-8 0 0,1-1 0,0-2 0,0 0 0,0-1 0,0-1 0,0-2 0,0 0 0,1-1 0,-41-17 0,53 19 0,-1 1 0,1 0 0,-1 0 0,0 1 0,-19-1 0,-5-1 0,-6 0 0,-16-3 0,-59-12 0,94 13 0,38 8 0,-9-1 0,36 9 0,1-2 0,83 5 0,-18-14 0,73 2 0,-45 13 0,-193-15 0,-20 1 0,-114-16 0,-66-26 0,189 32 0,1-3 0,-83-28 0,39 7 0,44 16 0,144 14 0,213 11 0,326 50 0,-559-51 0,1-3 0,89-7 0,-126 1 0,0 0 0,41-14 0,-12 4 0,-17 6-341,0 2 0,0 1-1,58 2 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2T19:26:39.735"/>
    </inkml:context>
    <inkml:brush xml:id="br0">
      <inkml:brushProperty name="width" value="0.35" units="cm"/>
      <inkml:brushProperty name="height" value="0.35" units="cm"/>
      <inkml:brushProperty name="color" value="#FFFFFF"/>
    </inkml:brush>
  </inkml:definitions>
  <inkml:trace contextRef="#ctx0" brushRef="#br0">1 0 24575</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2T19:26:40.493"/>
    </inkml:context>
    <inkml:brush xml:id="br0">
      <inkml:brushProperty name="width" value="0.35" units="cm"/>
      <inkml:brushProperty name="height" value="0.35" units="cm"/>
      <inkml:brushProperty name="color" value="#FFFFFF"/>
    </inkml:brush>
  </inkml:definitions>
  <inkml:trace contextRef="#ctx0" brushRef="#br0">0 0 24575</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2T19:26:41.473"/>
    </inkml:context>
    <inkml:brush xml:id="br0">
      <inkml:brushProperty name="width" value="0.35" units="cm"/>
      <inkml:brushProperty name="height" value="0.35" units="cm"/>
      <inkml:brushProperty name="color" value="#FFFFFF"/>
    </inkml:brush>
  </inkml:definitions>
  <inkml:trace contextRef="#ctx0" brushRef="#br0">1 0 24575</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2T19:26:42.295"/>
    </inkml:context>
    <inkml:brush xml:id="br0">
      <inkml:brushProperty name="width" value="0.35" units="cm"/>
      <inkml:brushProperty name="height" value="0.35" units="cm"/>
      <inkml:brushProperty name="color" value="#FFFFFF"/>
    </inkml:brush>
  </inkml:definitions>
  <inkml:trace contextRef="#ctx0" brushRef="#br0">0 0 24575</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2T19:26:43.022"/>
    </inkml:context>
    <inkml:brush xml:id="br0">
      <inkml:brushProperty name="width" value="0.35" units="cm"/>
      <inkml:brushProperty name="height" value="0.35" units="cm"/>
      <inkml:brushProperty name="color" value="#FFFFFF"/>
    </inkml:brush>
  </inkml:definitions>
  <inkml:trace contextRef="#ctx0" brushRef="#br0">1 0 24575</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2T19:26:43.765"/>
    </inkml:context>
    <inkml:brush xml:id="br0">
      <inkml:brushProperty name="width" value="0.35" units="cm"/>
      <inkml:brushProperty name="height" value="0.35" units="cm"/>
      <inkml:brushProperty name="color" value="#FFFFFF"/>
    </inkml:brush>
  </inkml:definitions>
  <inkml:trace contextRef="#ctx0" brushRef="#br0">0 0 24575</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2T19:37:13.916"/>
    </inkml:context>
    <inkml:brush xml:id="br0">
      <inkml:brushProperty name="width" value="0.1" units="cm"/>
      <inkml:brushProperty name="height" value="0.1" units="cm"/>
      <inkml:brushProperty name="color" value="#FFFFFF"/>
    </inkml:brush>
  </inkml:definitions>
  <inkml:trace contextRef="#ctx0" brushRef="#br0">783 123 24575,'1'-35'0,"-2"-39"0,0 73 0,1 0 0,0 1 0,-1-1 0,1 0 0,-1 0 0,1 1 0,-1-1 0,1 0 0,-1 1 0,0-1 0,1 0 0,-1 1 0,0-1 0,0 1 0,1-1 0,-1 1 0,0 0 0,0-1 0,0 1 0,0 0 0,1-1 0,-1 1 0,0 0 0,0 0 0,0 0 0,0 0 0,0 0 0,0 0 0,0 0 0,1 0 0,-1 0 0,-1 1 0,0-1 0,0 0 0,1 0 0,-1 0 0,0 0 0,1 1 0,-1-1 0,1 1 0,-1-1 0,1 1 0,-1-1 0,1 1 0,-1 0 0,1 0 0,0 0 0,-1 0 0,1 0 0,0 0 0,-2 1 0,2 3 0,-1-1 0,1 1 0,0 0 0,0-1 0,0 1 0,0 7 0,1-8 0,0-1 0,0 1 0,-1-1 0,1 1 0,-1-1 0,0 1 0,0-1 0,-3 6 0,3-8 0,0 0 0,0 0 0,0 0 0,-1 0 0,1 0 0,0 0 0,0 0 0,-1 0 0,1 0 0,-1-1 0,1 1 0,0-1 0,-1 1 0,1-1 0,-1 1 0,0-1 0,1 0 0,-1 0 0,1 0 0,-1 0 0,1 0 0,-1 0 0,1 0 0,-4-1 0,4 1 0,0-1 0,0 1 0,0 0 0,0-1 0,-1 1 0,1-1 0,0 1 0,1-1 0,-1 1 0,0-1 0,0 0 0,0 1 0,0-1 0,0 0 0,1 0 0,-1 0 0,0 0 0,1 1 0,-1-1 0,0 0 0,0-2 0,-8-26 0,4 13 0,4 15 0,0 0 0,0 0 0,0 0 0,-1 1 0,1-1 0,0 0 0,-1 1 0,1-1 0,0 0 0,-1 1 0,1 0 0,0-1 0,-1 1 0,1 0 0,-1-1 0,1 1 0,-1 0 0,1 0 0,-1 0 0,-1 1 0,-32 3 0,33-3 0,0 0 0,0 1 0,0-1 0,0 0 0,0 1 0,0-1 0,0 1 0,1-1 0,-1 1 0,0 0 0,1 0 0,0 0 0,-1 0 0,1 0 0,-1 2 0,0-1 0,1 0 0,-1 0 0,0 0 0,0-1 0,-1 1 0,-2 3 0,1-4 0,1 1 0,0-1 0,-1 0 0,1 0 0,-1-1 0,-7 3 0,1-1 0,1-2 0,-2 1 0,1-1 0,0 0 0,0-1 0,0 0 0,0-1 0,-18-3 0,-9-1 0,-5 1 0,-30-2 0,-28 1 0,71 6 0,21 0 0,0-1 0,0 1 0,0-1 0,0-1 0,0 0 0,0 0 0,0 0 0,0-1 0,1 0 0,-13-6 0,19 8 0,0 0 0,1-1 0,-1 1 0,1-1 0,-1 1 0,0-1 0,1 1 0,-1-1 0,1 1 0,-1-1 0,1 0 0,-1 1 0,1-1 0,0 0 0,-1 1 0,1-1 0,0 0 0,0 0 0,-1 1 0,1-1 0,0 0 0,0 0 0,0 1 0,0-1 0,0 0 0,0 0 0,0 0 0,0 1 0,0-1 0,0 0 0,1 0 0,-1 1 0,0-1 0,0 0 0,1 0 0,-1 1 0,0-1 0,1 0 0,-1 1 0,1-1 0,-1 1 0,1-1 0,0 0 0,2-2 0,-1 0 0,1 1 0,-1-1 0,1 1 0,0 0 0,0-1 0,6-2 0,7-3 0,-14 6 0,1 1 0,-1 0 0,0 0 0,0 0 0,1 0 0,-1 0 0,1 0 0,-1 1 0,1-1 0,-1 1 0,1 0 0,4 0 0,-4-1 0,0 1 0,0 0 0,0 0 0,0 1 0,0-1 0,0 1 0,0 0 0,0-1 0,0 1 0,0 0 0,0 1 0,0-1 0,0 1 0,-1-1 0,1 1 0,-1 0 0,5 3 0,25-9 0,72-6 0,-11 5 0,172 5 0,-407 18 0,10 0 0,97-16 0,-3-1 0,1 2 0,-52 11 0,85-13 0,0 0 0,0 1 0,0-1 0,0 1 0,0 0 0,0 0 0,0 0 0,-5 5 0,8-6 0,0 0 0,0 0 0,0 0 0,0 0 0,0 0 0,0 1 0,0-1 0,0 0 0,1 1 0,-1-1 0,0 1 0,1-1 0,-1 0 0,1 1 0,0-1 0,-1 1 0,1-1 0,0 1 0,0-1 0,0 1 0,0 0 0,0-1 0,1 1 0,-1-1 0,0 1 0,1-1 0,-1 0 0,2 3 0,-1-2 0,0-1 0,0 1 0,1-1 0,-1 0 0,0 0 0,1 0 0,-1 0 0,1 0 0,-1 0 0,1 0 0,0 0 0,-1 0 0,1-1 0,0 1 0,0-1 0,-1 1 0,4 0 0,32 3 0,2-4 0,1-2 0,-1-2 0,55-13 0,-52 12 0,0 1 0,1 1 0,54 5 0,-17 0 0,119-7 0,-14 4 0,-95 2 0,-99 0 0,1 0 0,0 1 0,0 0 0,-13 5 0,-3 1 0,-47 13 0,52-14 0,12-5 0,-1 0 0,1 1 0,0 0 0,-7 5 0,14-8 0,-1 0 0,1 0 0,-1 0 0,1 1 0,-1-1 0,1 0 0,-1 1 0,1-1 0,-1 0 0,1 1 0,0-1 0,-1 1 0,1-1 0,0 1 0,-1-1 0,1 0 0,0 1 0,0-1 0,-1 1 0,1 0 0,0-1 0,0 1 0,0-1 0,0 1 0,0-1 0,0 1 0,-1-1 0,1 1 0,1-1 0,-1 1 0,0 0 0,0-1 0,0 1 0,0-1 0,0 1 0,0-1 0,1 1 0,-1-1 0,0 1 0,0-1 0,1 1 0,-1-1 0,0 1 0,1-1 0,-1 0 0,0 1 0,1-1 0,-1 1 0,1-1 0,0 1 0,1 0 0,-1 0 0,1 0 0,0 0 0,0 0 0,0 0 0,0 0 0,0-1 0,0 1 0,1-1 0,-1 1 0,3-1 0,-4 1 0,1-1 0,-1 0 0,0 0 0,1 0 0,-1 0 0,0 0 0,1-1 0,-1 1 0,0 0 0,0-1 0,1 1 0,-1 0 0,0-1 0,0 0 0,0 1 0,0-1 0,0 0 0,0 1 0,0-1 0,0 0 0,0 0 0,0 0 0,0 0 0,0 0 0,0 0 0,-1 0 0,1 0 0,0 0 0,-1 0 0,1-1 0,-1 1 0,1 0 0,-1 0 0,0-1 0,1 1 0,-1 0 0,0 0 0,0-1 0,0-1 0,0 1 0,-1 1 0,1-1 0,-1 1 0,1-1 0,-1 0 0,0 1 0,1-1 0,-1 1 0,0 0 0,0-1 0,0 1 0,0 0 0,0-1 0,-1 1 0,1 0 0,0 0 0,-1 0 0,1 0 0,0 0 0,-1 0 0,1 1 0,-1-1 0,1 0 0,-1 1 0,0-1 0,1 1 0,-1-1 0,0 1 0,1 0 0,-1 0 0,-2 0 0,-12 1 0,-1 0 0,1 1 0,0 1 0,-18 6 0,-6 0 0,-26 0 0,-1-2 0,-130-5 0,102-3 0,31-5-1365</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2T19:25:33.004"/>
    </inkml:context>
    <inkml:brush xml:id="br0">
      <inkml:brushProperty name="width" value="0.35" units="cm"/>
      <inkml:brushProperty name="height" value="0.35" units="cm"/>
      <inkml:brushProperty name="color" value="#3DCD58"/>
    </inkml:brush>
  </inkml:definitions>
  <inkml:trace contextRef="#ctx0" brushRef="#br0">0 0 24575,'876'227'-1122,"151"43"-309,-572-146 1923,-191-52 506,-224-62-764,-2 2 0,51 24 1,-75-29-199,0 1 0,-1 0 0,0 0 0,0 2 0,-1-1 0,-1 2 0,1 0 0,-2 0 0,13 16 0,-4-2-36,-15-21 0,0 0 0,0 1 0,0 0 0,0 0 0,-1 0 0,0 1 0,0-1 0,-1 1 0,0-1 0,0 1 0,0 0 0,0 0 0,-1 0 0,1 9 0,-1 12-341,1-1 0,1 1-1,14 51 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2T19:25:50.250"/>
    </inkml:context>
    <inkml:brush xml:id="br0">
      <inkml:brushProperty name="width" value="0.35" units="cm"/>
      <inkml:brushProperty name="height" value="0.35" units="cm"/>
      <inkml:brushProperty name="color" value="#3DCD58"/>
    </inkml:brush>
  </inkml:definitions>
  <inkml:trace contextRef="#ctx0" brushRef="#br0">1 0 24575</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2T19:25:51.070"/>
    </inkml:context>
    <inkml:brush xml:id="br0">
      <inkml:brushProperty name="width" value="0.35" units="cm"/>
      <inkml:brushProperty name="height" value="0.35" units="cm"/>
      <inkml:brushProperty name="color" value="#3DCD58"/>
    </inkml:brush>
  </inkml:definitions>
  <inkml:trace contextRef="#ctx0" brushRef="#br0">1 0 24575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5-22T13:33:29.628"/>
    </inkml:context>
    <inkml:brush xml:id="br0">
      <inkml:brushProperty name="width" value="0.3" units="cm"/>
      <inkml:brushProperty name="height" value="0.6" units="cm"/>
      <inkml:brushProperty name="color" value="#FFFFFF"/>
      <inkml:brushProperty name="tip" value="rectangle"/>
      <inkml:brushProperty name="rasterOp" value="maskPen"/>
      <inkml:brushProperty name="ignorePressure" value="1"/>
    </inkml:brush>
  </inkml:definitions>
  <inkml:trace contextRef="#ctx0" brushRef="#br0">811 0,'-54'2,"1"2,-73 15,85-14,1-2,-83-4,42-1,47 2,10-1,0 1,0 2,-38 6,46-4,-7 1,-1 0,-25 2,37-7</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2T19:25:51.797"/>
    </inkml:context>
    <inkml:brush xml:id="br0">
      <inkml:brushProperty name="width" value="0.35" units="cm"/>
      <inkml:brushProperty name="height" value="0.35" units="cm"/>
      <inkml:brushProperty name="color" value="#3DCD58"/>
    </inkml:brush>
  </inkml:definitions>
  <inkml:trace contextRef="#ctx0" brushRef="#br0">0 0 24575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2T19:26:49.368"/>
    </inkml:context>
    <inkml:brush xml:id="br0">
      <inkml:brushProperty name="width" value="0.35" units="cm"/>
      <inkml:brushProperty name="height" value="0.35" units="cm"/>
      <inkml:brushProperty name="color" value="#FFFFFF"/>
    </inkml:brush>
  </inkml:definitions>
  <inkml:trace contextRef="#ctx0" brushRef="#br0">1 0 24575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2T19:26:50.128"/>
    </inkml:context>
    <inkml:brush xml:id="br0">
      <inkml:brushProperty name="width" value="0.35" units="cm"/>
      <inkml:brushProperty name="height" value="0.35" units="cm"/>
      <inkml:brushProperty name="color" value="#FFFFFF"/>
    </inkml:brush>
  </inkml:definitions>
  <inkml:trace contextRef="#ctx0" brushRef="#br0">0 0 24575</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2T19:26:50.918"/>
    </inkml:context>
    <inkml:brush xml:id="br0">
      <inkml:brushProperty name="width" value="0.35" units="cm"/>
      <inkml:brushProperty name="height" value="0.35" units="cm"/>
      <inkml:brushProperty name="color" value="#FFFFFF"/>
    </inkml:brush>
  </inkml:definitions>
  <inkml:trace contextRef="#ctx0" brushRef="#br0">1 0 24575</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2T19:26:51.723"/>
    </inkml:context>
    <inkml:brush xml:id="br0">
      <inkml:brushProperty name="width" value="0.35" units="cm"/>
      <inkml:brushProperty name="height" value="0.35" units="cm"/>
      <inkml:brushProperty name="color" value="#FFFFFF"/>
    </inkml:brush>
  </inkml:definitions>
  <inkml:trace contextRef="#ctx0" brushRef="#br0">0 0 24575</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2T19:26:52.465"/>
    </inkml:context>
    <inkml:brush xml:id="br0">
      <inkml:brushProperty name="width" value="0.35" units="cm"/>
      <inkml:brushProperty name="height" value="0.35" units="cm"/>
      <inkml:brushProperty name="color" value="#FFFFFF"/>
    </inkml:brush>
  </inkml:definitions>
  <inkml:trace contextRef="#ctx0" brushRef="#br0">0 0 24575</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2T19:26:53.127"/>
    </inkml:context>
    <inkml:brush xml:id="br0">
      <inkml:brushProperty name="width" value="0.35" units="cm"/>
      <inkml:brushProperty name="height" value="0.35" units="cm"/>
      <inkml:brushProperty name="color" value="#FFFFFF"/>
    </inkml:brush>
  </inkml:definitions>
  <inkml:trace contextRef="#ctx0" brushRef="#br0">1 1 24575</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22T13:35:53.807"/>
    </inkml:context>
    <inkml:brush xml:id="br0">
      <inkml:brushProperty name="width" value="0.35" units="cm"/>
      <inkml:brushProperty name="height" value="0.35" units="cm"/>
      <inkml:brushProperty name="color" value="#FFFFFF"/>
    </inkml:brush>
  </inkml:definitions>
  <inkml:trace contextRef="#ctx0" brushRef="#br0">1 0 24575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95BCB8AE-B9B2-1648-AE7C-D9F4FF496627}" type="datetimeFigureOut">
              <a:rPr lang="en-US" smtClean="0"/>
              <a:pPr/>
              <a:t>5/31/2023</a:t>
            </a:fld>
            <a:endParaRPr lang="en-US"/>
          </a:p>
        </p:txBody>
      </p:sp>
      <p:sp>
        <p:nvSpPr>
          <p:cNvPr id="4" name="Slide Image Placehold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endParaRPr lang="en-US"/>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E7F34D1A-B7E5-DE48-8EA9-859D9DE63652}" type="slidenum">
              <a:rPr lang="en-US" smtClean="0"/>
              <a:pPr/>
              <a:t>‹#›</a:t>
            </a:fld>
            <a:endParaRPr lang="en-US"/>
          </a:p>
        </p:txBody>
      </p:sp>
    </p:spTree>
    <p:extLst>
      <p:ext uri="{BB962C8B-B14F-4D97-AF65-F5344CB8AC3E}">
        <p14:creationId xmlns:p14="http://schemas.microsoft.com/office/powerpoint/2010/main" val="725433361"/>
      </p:ext>
    </p:extLst>
  </p:cSld>
  <p:clrMap bg1="lt1" tx1="dk1" bg2="lt2" tx2="dk2" accent1="accent1" accent2="accent2" accent3="accent3" accent4="accent4" accent5="accent5" accent6="accent6" hlink="hlink" folHlink="folHlink"/>
  <p:hf hdr="0" ftr="0" dt="0"/>
  <p:notesStyle>
    <a:lvl1pPr marL="0" algn="l" defTabSz="457184" rtl="0" eaLnBrk="1" latinLnBrk="0" hangingPunct="1">
      <a:defRPr sz="1200" kern="1200">
        <a:solidFill>
          <a:schemeClr val="tx1"/>
        </a:solidFill>
        <a:latin typeface="+mn-lt"/>
        <a:ea typeface="+mn-ea"/>
        <a:cs typeface="+mn-cs"/>
      </a:defRPr>
    </a:lvl1pPr>
    <a:lvl2pPr marL="457184" algn="l" defTabSz="457184" rtl="0" eaLnBrk="1" latinLnBrk="0" hangingPunct="1">
      <a:defRPr sz="1200" kern="1200">
        <a:solidFill>
          <a:schemeClr val="tx1"/>
        </a:solidFill>
        <a:latin typeface="+mn-lt"/>
        <a:ea typeface="+mn-ea"/>
        <a:cs typeface="+mn-cs"/>
      </a:defRPr>
    </a:lvl2pPr>
    <a:lvl3pPr marL="914367" algn="l" defTabSz="457184" rtl="0" eaLnBrk="1" latinLnBrk="0" hangingPunct="1">
      <a:defRPr sz="1200" kern="1200">
        <a:solidFill>
          <a:schemeClr val="tx1"/>
        </a:solidFill>
        <a:latin typeface="+mn-lt"/>
        <a:ea typeface="+mn-ea"/>
        <a:cs typeface="+mn-cs"/>
      </a:defRPr>
    </a:lvl3pPr>
    <a:lvl4pPr marL="1371552" algn="l" defTabSz="457184" rtl="0" eaLnBrk="1" latinLnBrk="0" hangingPunct="1">
      <a:defRPr sz="1200" kern="1200">
        <a:solidFill>
          <a:schemeClr val="tx1"/>
        </a:solidFill>
        <a:latin typeface="+mn-lt"/>
        <a:ea typeface="+mn-ea"/>
        <a:cs typeface="+mn-cs"/>
      </a:defRPr>
    </a:lvl4pPr>
    <a:lvl5pPr marL="1828736" algn="l" defTabSz="457184" rtl="0" eaLnBrk="1" latinLnBrk="0" hangingPunct="1">
      <a:defRPr sz="1200" kern="1200">
        <a:solidFill>
          <a:schemeClr val="tx1"/>
        </a:solidFill>
        <a:latin typeface="+mn-lt"/>
        <a:ea typeface="+mn-ea"/>
        <a:cs typeface="+mn-cs"/>
      </a:defRPr>
    </a:lvl5pPr>
    <a:lvl6pPr marL="2285919" algn="l" defTabSz="457184" rtl="0" eaLnBrk="1" latinLnBrk="0" hangingPunct="1">
      <a:defRPr sz="1200" kern="1200">
        <a:solidFill>
          <a:schemeClr val="tx1"/>
        </a:solidFill>
        <a:latin typeface="+mn-lt"/>
        <a:ea typeface="+mn-ea"/>
        <a:cs typeface="+mn-cs"/>
      </a:defRPr>
    </a:lvl6pPr>
    <a:lvl7pPr marL="2743103" algn="l" defTabSz="457184" rtl="0" eaLnBrk="1" latinLnBrk="0" hangingPunct="1">
      <a:defRPr sz="1200" kern="1200">
        <a:solidFill>
          <a:schemeClr val="tx1"/>
        </a:solidFill>
        <a:latin typeface="+mn-lt"/>
        <a:ea typeface="+mn-ea"/>
        <a:cs typeface="+mn-cs"/>
      </a:defRPr>
    </a:lvl7pPr>
    <a:lvl8pPr marL="3200287" algn="l" defTabSz="457184" rtl="0" eaLnBrk="1" latinLnBrk="0" hangingPunct="1">
      <a:defRPr sz="1200" kern="1200">
        <a:solidFill>
          <a:schemeClr val="tx1"/>
        </a:solidFill>
        <a:latin typeface="+mn-lt"/>
        <a:ea typeface="+mn-ea"/>
        <a:cs typeface="+mn-cs"/>
      </a:defRPr>
    </a:lvl8pPr>
    <a:lvl9pPr marL="3657471" algn="l" defTabSz="45718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E7F34D1A-B7E5-DE48-8EA9-859D9DE63652}" type="slidenum">
              <a:rPr lang="en-US" smtClean="0"/>
              <a:pPr/>
              <a:t>3</a:t>
            </a:fld>
            <a:endParaRPr lang="en-US"/>
          </a:p>
        </p:txBody>
      </p:sp>
    </p:spTree>
    <p:extLst>
      <p:ext uri="{BB962C8B-B14F-4D97-AF65-F5344CB8AC3E}">
        <p14:creationId xmlns:p14="http://schemas.microsoft.com/office/powerpoint/2010/main" val="3018329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E7F34D1A-B7E5-DE48-8EA9-859D9DE63652}" type="slidenum">
              <a:rPr lang="en-US" smtClean="0"/>
              <a:pPr/>
              <a:t>4</a:t>
            </a:fld>
            <a:endParaRPr lang="en-US"/>
          </a:p>
        </p:txBody>
      </p:sp>
    </p:spTree>
    <p:extLst>
      <p:ext uri="{BB962C8B-B14F-4D97-AF65-F5344CB8AC3E}">
        <p14:creationId xmlns:p14="http://schemas.microsoft.com/office/powerpoint/2010/main" val="1139610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atin typeface="Arial" pitchFamily="34" charset="0"/>
                <a:cs typeface="Arial" pitchFamily="34" charset="0"/>
              </a:rPr>
              <a:t>Closing</a:t>
            </a:r>
            <a:r>
              <a:rPr lang="en-US" baseline="0">
                <a:latin typeface="Arial" pitchFamily="34" charset="0"/>
                <a:cs typeface="Arial" pitchFamily="34" charset="0"/>
              </a:rPr>
              <a:t> slide</a:t>
            </a:r>
            <a:endParaRPr lang="en-US">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E7F34D1A-B7E5-DE48-8EA9-859D9DE63652}"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_1">
    <p:spTree>
      <p:nvGrpSpPr>
        <p:cNvPr id="1" name=""/>
        <p:cNvGrpSpPr/>
        <p:nvPr/>
      </p:nvGrpSpPr>
      <p:grpSpPr>
        <a:xfrm>
          <a:off x="0" y="0"/>
          <a:ext cx="0" cy="0"/>
          <a:chOff x="0" y="0"/>
          <a:chExt cx="0" cy="0"/>
        </a:xfrm>
      </p:grpSpPr>
      <p:sp>
        <p:nvSpPr>
          <p:cNvPr id="19" name="Espace réservé pour une image  18"/>
          <p:cNvSpPr>
            <a:spLocks noGrp="1"/>
          </p:cNvSpPr>
          <p:nvPr>
            <p:ph type="pic" sz="quarter" idx="14"/>
          </p:nvPr>
        </p:nvSpPr>
        <p:spPr>
          <a:xfrm>
            <a:off x="0" y="0"/>
            <a:ext cx="9144000" cy="4330794"/>
          </a:xfrm>
          <a:prstGeom prst="rect">
            <a:avLst/>
          </a:prstGeom>
          <a:solidFill>
            <a:schemeClr val="bg1">
              <a:lumMod val="95000"/>
            </a:schemeClr>
          </a:solidFill>
        </p:spPr>
        <p:txBody>
          <a:bodyPr lIns="91437" tIns="45718" rIns="91437" bIns="45718"/>
          <a:lstStyle>
            <a:lvl1pPr>
              <a:buNone/>
              <a:defRPr sz="1400">
                <a:solidFill>
                  <a:schemeClr val="bg1">
                    <a:lumMod val="85000"/>
                  </a:schemeClr>
                </a:solidFill>
              </a:defRPr>
            </a:lvl1pPr>
          </a:lstStyle>
          <a:p>
            <a:r>
              <a:rPr lang="en-US"/>
              <a:t>Click icon to add picture</a:t>
            </a:r>
          </a:p>
        </p:txBody>
      </p:sp>
      <p:sp>
        <p:nvSpPr>
          <p:cNvPr id="8" name="Title 1"/>
          <p:cNvSpPr>
            <a:spLocks noGrp="1"/>
          </p:cNvSpPr>
          <p:nvPr>
            <p:ph type="ctrTitle" hasCustomPrompt="1"/>
          </p:nvPr>
        </p:nvSpPr>
        <p:spPr>
          <a:xfrm>
            <a:off x="252415" y="2609224"/>
            <a:ext cx="8673872" cy="553998"/>
          </a:xfrm>
          <a:prstGeom prst="rect">
            <a:avLst/>
          </a:prstGeom>
        </p:spPr>
        <p:txBody>
          <a:bodyPr lIns="0" tIns="0" rIns="0" bIns="0" anchor="ctr" anchorCtr="0">
            <a:noAutofit/>
          </a:bodyPr>
          <a:lstStyle>
            <a:lvl1pPr marL="0" indent="0" algn="l">
              <a:buFont typeface="Arial"/>
              <a:buNone/>
              <a:defRPr sz="3600">
                <a:solidFill>
                  <a:schemeClr val="bg1"/>
                </a:solidFill>
              </a:defRPr>
            </a:lvl1pPr>
          </a:lstStyle>
          <a:p>
            <a:r>
              <a:rPr lang="en-US" dirty="0"/>
              <a:t>Presentation Title</a:t>
            </a:r>
          </a:p>
        </p:txBody>
      </p:sp>
      <p:sp>
        <p:nvSpPr>
          <p:cNvPr id="9" name="Subtitle 2"/>
          <p:cNvSpPr>
            <a:spLocks noGrp="1"/>
          </p:cNvSpPr>
          <p:nvPr>
            <p:ph type="subTitle" idx="1" hasCustomPrompt="1"/>
          </p:nvPr>
        </p:nvSpPr>
        <p:spPr>
          <a:xfrm>
            <a:off x="252415" y="3204247"/>
            <a:ext cx="8673872" cy="215444"/>
          </a:xfrm>
          <a:prstGeom prst="rect">
            <a:avLst/>
          </a:prstGeom>
        </p:spPr>
        <p:txBody>
          <a:bodyPr lIns="0" tIns="0" rIns="0" bIns="0">
            <a:noAutofit/>
          </a:bodyPr>
          <a:lstStyle>
            <a:lvl1pPr marL="0" indent="0" algn="l">
              <a:buNone/>
              <a:defRPr sz="1400" baseline="0">
                <a:solidFill>
                  <a:schemeClr val="bg1"/>
                </a:solidFill>
              </a:defRPr>
            </a:lvl1pPr>
            <a:lvl2pPr marL="457184" indent="0" algn="ctr">
              <a:buNone/>
              <a:defRPr>
                <a:solidFill>
                  <a:schemeClr val="tx1">
                    <a:tint val="75000"/>
                  </a:schemeClr>
                </a:solidFill>
              </a:defRPr>
            </a:lvl2pPr>
            <a:lvl3pPr marL="914367" indent="0" algn="ctr">
              <a:buNone/>
              <a:defRPr>
                <a:solidFill>
                  <a:schemeClr val="tx1">
                    <a:tint val="75000"/>
                  </a:schemeClr>
                </a:solidFill>
              </a:defRPr>
            </a:lvl3pPr>
            <a:lvl4pPr marL="1371552" indent="0" algn="ctr">
              <a:buNone/>
              <a:defRPr>
                <a:solidFill>
                  <a:schemeClr val="tx1">
                    <a:tint val="75000"/>
                  </a:schemeClr>
                </a:solidFill>
              </a:defRPr>
            </a:lvl4pPr>
            <a:lvl5pPr marL="1828736" indent="0" algn="ctr">
              <a:buNone/>
              <a:defRPr>
                <a:solidFill>
                  <a:schemeClr val="tx1">
                    <a:tint val="75000"/>
                  </a:schemeClr>
                </a:solidFill>
              </a:defRPr>
            </a:lvl5pPr>
            <a:lvl6pPr marL="2285919" indent="0" algn="ctr">
              <a:buNone/>
              <a:defRPr>
                <a:solidFill>
                  <a:schemeClr val="tx1">
                    <a:tint val="75000"/>
                  </a:schemeClr>
                </a:solidFill>
              </a:defRPr>
            </a:lvl6pPr>
            <a:lvl7pPr marL="2743103" indent="0" algn="ctr">
              <a:buNone/>
              <a:defRPr>
                <a:solidFill>
                  <a:schemeClr val="tx1">
                    <a:tint val="75000"/>
                  </a:schemeClr>
                </a:solidFill>
              </a:defRPr>
            </a:lvl7pPr>
            <a:lvl8pPr marL="3200287" indent="0" algn="ctr">
              <a:buNone/>
              <a:defRPr>
                <a:solidFill>
                  <a:schemeClr val="tx1">
                    <a:tint val="75000"/>
                  </a:schemeClr>
                </a:solidFill>
              </a:defRPr>
            </a:lvl8pPr>
            <a:lvl9pPr marL="3657471" indent="0" algn="ctr">
              <a:buNone/>
              <a:defRPr>
                <a:solidFill>
                  <a:schemeClr val="tx1">
                    <a:tint val="75000"/>
                  </a:schemeClr>
                </a:solidFill>
              </a:defRPr>
            </a:lvl9pPr>
          </a:lstStyle>
          <a:p>
            <a:r>
              <a:rPr lang="en-US" dirty="0"/>
              <a:t>Click to Edit Optional Subtitle</a:t>
            </a:r>
          </a:p>
        </p:txBody>
      </p:sp>
      <p:pic>
        <p:nvPicPr>
          <p:cNvPr id="10" name="Picture 9" descr="schneider_LIO_Life-Green_RGB.png"/>
          <p:cNvPicPr>
            <a:picLocks noChangeAspect="1"/>
          </p:cNvPicPr>
          <p:nvPr userDrawn="1"/>
        </p:nvPicPr>
        <p:blipFill>
          <a:blip r:embed="rId2" cstate="print"/>
          <a:stretch>
            <a:fillRect/>
          </a:stretch>
        </p:blipFill>
        <p:spPr>
          <a:xfrm>
            <a:off x="7067034" y="4494997"/>
            <a:ext cx="2041798" cy="562953"/>
          </a:xfrm>
          <a:prstGeom prst="rect">
            <a:avLst/>
          </a:prstGeom>
        </p:spPr>
      </p:pic>
      <p:sp>
        <p:nvSpPr>
          <p:cNvPr id="14" name="Footer Placeholder 4"/>
          <p:cNvSpPr>
            <a:spLocks noGrp="1"/>
          </p:cNvSpPr>
          <p:nvPr>
            <p:ph type="ftr" sz="quarter" idx="3"/>
          </p:nvPr>
        </p:nvSpPr>
        <p:spPr>
          <a:xfrm>
            <a:off x="252415" y="4857155"/>
            <a:ext cx="1505531" cy="92333"/>
          </a:xfrm>
          <a:prstGeom prst="rect">
            <a:avLst/>
          </a:prstGeom>
        </p:spPr>
        <p:txBody>
          <a:bodyPr vert="horz" wrap="square" lIns="0" tIns="0" rIns="0" bIns="0" rtlCol="0" anchor="ctr">
            <a:spAutoFit/>
          </a:bodyPr>
          <a:lstStyle>
            <a:lvl1pPr algn="l">
              <a:defRPr sz="600">
                <a:solidFill>
                  <a:srgbClr val="4F5156"/>
                </a:solidFill>
                <a:latin typeface="Arial"/>
                <a:cs typeface="Arial"/>
              </a:defRPr>
            </a:lvl1pPr>
          </a:lstStyle>
          <a:p>
            <a:r>
              <a:rPr lang="en-US"/>
              <a:t>Confidential Property of Schneider Electric  </a:t>
            </a:r>
          </a:p>
        </p:txBody>
      </p:sp>
      <p:sp>
        <p:nvSpPr>
          <p:cNvPr id="21" name="Espace réservé du texte 20"/>
          <p:cNvSpPr>
            <a:spLocks noGrp="1"/>
          </p:cNvSpPr>
          <p:nvPr>
            <p:ph type="body" sz="quarter" idx="15" hasCustomPrompt="1"/>
          </p:nvPr>
        </p:nvSpPr>
        <p:spPr>
          <a:xfrm>
            <a:off x="0" y="3573629"/>
            <a:ext cx="9144000" cy="761890"/>
          </a:xfrm>
          <a:prstGeom prst="rect">
            <a:avLst/>
          </a:prstGeom>
          <a:solidFill>
            <a:schemeClr val="tx2">
              <a:alpha val="80000"/>
            </a:schemeClr>
          </a:solidFill>
        </p:spPr>
        <p:txBody>
          <a:bodyPr lIns="91437" tIns="45718" rIns="91437" bIns="45718"/>
          <a:lstStyle>
            <a:lvl1pPr marL="178299" indent="-2362">
              <a:buNone/>
              <a:defRPr sz="120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dirty="0" err="1"/>
              <a:t>Presented</a:t>
            </a:r>
            <a:r>
              <a:rPr lang="fr-FR" dirty="0"/>
              <a:t> by: </a:t>
            </a:r>
          </a:p>
          <a:p>
            <a:pPr lvl="0"/>
            <a:r>
              <a:rPr lang="fr-FR" dirty="0"/>
              <a:t>Date: </a:t>
            </a:r>
          </a:p>
          <a:p>
            <a:pPr lvl="0"/>
            <a:endParaRPr lang="fr-FR" dirty="0"/>
          </a:p>
          <a:p>
            <a:pPr lvl="0"/>
            <a:endParaRPr lang="fr-FR" dirty="0"/>
          </a:p>
          <a:p>
            <a:pPr lvl="0"/>
            <a:endParaRPr lang="fr-FR" dirty="0"/>
          </a:p>
          <a:p>
            <a:pPr lvl="0"/>
            <a:endParaRPr lang="fr-FR" dirty="0"/>
          </a:p>
          <a:p>
            <a:pPr lvl="0"/>
            <a:endParaRPr lang="fr-FR" dirty="0"/>
          </a:p>
        </p:txBody>
      </p:sp>
      <p:sp>
        <p:nvSpPr>
          <p:cNvPr id="13" name="Rectangle 12"/>
          <p:cNvSpPr/>
          <p:nvPr userDrawn="1"/>
        </p:nvSpPr>
        <p:spPr>
          <a:xfrm>
            <a:off x="0" y="4261502"/>
            <a:ext cx="9144000" cy="2019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91437" tIns="45718" rIns="91437" bIns="45718" rtlCol="0" anchor="ctr"/>
          <a:lstStyle/>
          <a:p>
            <a:pPr algn="ctr"/>
            <a:endParaRPr lang="en-US"/>
          </a:p>
        </p:txBody>
      </p:sp>
    </p:spTree>
    <p:extLst>
      <p:ext uri="{BB962C8B-B14F-4D97-AF65-F5344CB8AC3E}">
        <p14:creationId xmlns:p14="http://schemas.microsoft.com/office/powerpoint/2010/main" val="3401949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allout w Image Light">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252413" y="1713559"/>
            <a:ext cx="8647112" cy="1231106"/>
          </a:xfrm>
          <a:prstGeom prst="rect">
            <a:avLst/>
          </a:prstGeom>
        </p:spPr>
        <p:txBody>
          <a:bodyPr lIns="0" tIns="0" rIns="0" bIns="0" anchor="t">
            <a:noAutofit/>
          </a:bodyPr>
          <a:lstStyle>
            <a:lvl1pPr marL="0" indent="0" algn="ctr">
              <a:buFont typeface="Arial"/>
              <a:buNone/>
              <a:defRPr sz="4000">
                <a:solidFill>
                  <a:schemeClr val="accent1"/>
                </a:solidFill>
              </a:defRPr>
            </a:lvl1pPr>
          </a:lstStyle>
          <a:p>
            <a:r>
              <a:rPr lang="en-US" dirty="0"/>
              <a:t>CLICK TO EDIT QUOTE OR CALLOUT</a:t>
            </a:r>
          </a:p>
        </p:txBody>
      </p:sp>
      <p:sp>
        <p:nvSpPr>
          <p:cNvPr id="5" name="Subtitle 2"/>
          <p:cNvSpPr>
            <a:spLocks noGrp="1"/>
          </p:cNvSpPr>
          <p:nvPr>
            <p:ph type="subTitle" idx="1" hasCustomPrompt="1"/>
          </p:nvPr>
        </p:nvSpPr>
        <p:spPr>
          <a:xfrm>
            <a:off x="252413" y="2955454"/>
            <a:ext cx="8647111" cy="307777"/>
          </a:xfrm>
          <a:prstGeom prst="rect">
            <a:avLst/>
          </a:prstGeom>
        </p:spPr>
        <p:txBody>
          <a:bodyPr lIns="0" tIns="0" rIns="0" bIns="0">
            <a:noAutofit/>
          </a:bodyPr>
          <a:lstStyle>
            <a:lvl1pPr marL="0" indent="0" algn="ctr">
              <a:buNone/>
              <a:defRPr sz="200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Optional Subtitle</a:t>
            </a:r>
          </a:p>
        </p:txBody>
      </p:sp>
      <p:sp>
        <p:nvSpPr>
          <p:cNvPr id="10"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14"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pic>
        <p:nvPicPr>
          <p:cNvPr id="8" name="Picture 7" descr="schneider_LIO_Life-Green_RGB.png"/>
          <p:cNvPicPr>
            <a:picLocks noChangeAspect="1"/>
          </p:cNvPicPr>
          <p:nvPr userDrawn="1"/>
        </p:nvPicPr>
        <p:blipFill>
          <a:blip r:embed="rId2" cstate="print"/>
          <a:stretch>
            <a:fillRect/>
          </a:stretch>
        </p:blipFill>
        <p:spPr>
          <a:xfrm>
            <a:off x="7067034" y="4494996"/>
            <a:ext cx="2041798" cy="562953"/>
          </a:xfrm>
          <a:prstGeom prst="rect">
            <a:avLst/>
          </a:prstGeom>
        </p:spPr>
      </p:pic>
      <p:sp>
        <p:nvSpPr>
          <p:cNvPr id="3" name="Picture Placeholder 5"/>
          <p:cNvSpPr>
            <a:spLocks noGrp="1"/>
          </p:cNvSpPr>
          <p:nvPr>
            <p:ph type="pic" sz="quarter" idx="10" hasCustomPrompt="1"/>
          </p:nvPr>
        </p:nvSpPr>
        <p:spPr>
          <a:xfrm>
            <a:off x="0" y="0"/>
            <a:ext cx="9144000" cy="5143500"/>
          </a:xfrm>
          <a:prstGeom prst="rect">
            <a:avLst/>
          </a:prstGeom>
          <a:solidFill>
            <a:srgbClr val="8E8F93">
              <a:alpha val="20000"/>
            </a:srgbClr>
          </a:solidFill>
        </p:spPr>
        <p:txBody>
          <a:bodyPr/>
          <a:lstStyle>
            <a:lvl1pPr marL="0" indent="0">
              <a:buNone/>
              <a:defRPr sz="1400" b="1">
                <a:solidFill>
                  <a:srgbClr val="00B0F0"/>
                </a:solidFill>
              </a:defRPr>
            </a:lvl1pPr>
          </a:lstStyle>
          <a:p>
            <a:r>
              <a:rPr lang="en-US"/>
              <a:t>Drag your image here (drop on the picture icon) and remember to send this box to the “back” so that the green dividing line is visually on top of the image.</a:t>
            </a:r>
          </a:p>
        </p:txBody>
      </p:sp>
    </p:spTree>
    <p:extLst>
      <p:ext uri="{BB962C8B-B14F-4D97-AF65-F5344CB8AC3E}">
        <p14:creationId xmlns:p14="http://schemas.microsoft.com/office/powerpoint/2010/main" val="2947468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allout on White">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252413" y="1713559"/>
            <a:ext cx="8647112" cy="1231106"/>
          </a:xfrm>
          <a:prstGeom prst="rect">
            <a:avLst/>
          </a:prstGeom>
        </p:spPr>
        <p:txBody>
          <a:bodyPr wrap="square" lIns="0" tIns="0" rIns="0" bIns="0" anchor="t">
            <a:noAutofit/>
          </a:bodyPr>
          <a:lstStyle>
            <a:lvl1pPr marL="0" indent="0" algn="ctr">
              <a:buFont typeface="Arial"/>
              <a:buNone/>
              <a:defRPr sz="4000">
                <a:solidFill>
                  <a:schemeClr val="accent1"/>
                </a:solidFill>
              </a:defRPr>
            </a:lvl1pPr>
          </a:lstStyle>
          <a:p>
            <a:r>
              <a:rPr lang="en-US" dirty="0"/>
              <a:t>CLICK TO EDIT QUOTE OR CALLOUT</a:t>
            </a:r>
          </a:p>
        </p:txBody>
      </p:sp>
      <p:sp>
        <p:nvSpPr>
          <p:cNvPr id="5" name="Subtitle 2"/>
          <p:cNvSpPr>
            <a:spLocks noGrp="1"/>
          </p:cNvSpPr>
          <p:nvPr>
            <p:ph type="subTitle" idx="1" hasCustomPrompt="1"/>
          </p:nvPr>
        </p:nvSpPr>
        <p:spPr>
          <a:xfrm>
            <a:off x="252413" y="2955454"/>
            <a:ext cx="8647111" cy="307777"/>
          </a:xfrm>
          <a:prstGeom prst="rect">
            <a:avLst/>
          </a:prstGeom>
        </p:spPr>
        <p:txBody>
          <a:bodyPr wrap="square" lIns="0" tIns="0" rIns="0" bIns="0">
            <a:noAutofit/>
          </a:bodyPr>
          <a:lstStyle>
            <a:lvl1pPr marL="0" indent="0" algn="ctr">
              <a:buNone/>
              <a:defRPr sz="200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Optional Subtitle</a:t>
            </a:r>
          </a:p>
        </p:txBody>
      </p:sp>
      <p:sp>
        <p:nvSpPr>
          <p:cNvPr id="9"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11"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pic>
        <p:nvPicPr>
          <p:cNvPr id="7" name="Picture 6" descr="schneider_LIO_Life-Green_RGB.png"/>
          <p:cNvPicPr>
            <a:picLocks noChangeAspect="1"/>
          </p:cNvPicPr>
          <p:nvPr userDrawn="1"/>
        </p:nvPicPr>
        <p:blipFill>
          <a:blip r:embed="rId2" cstate="print"/>
          <a:stretch>
            <a:fillRect/>
          </a:stretch>
        </p:blipFill>
        <p:spPr>
          <a:xfrm>
            <a:off x="7067034" y="4494996"/>
            <a:ext cx="2041798" cy="562953"/>
          </a:xfrm>
          <a:prstGeom prst="rect">
            <a:avLst/>
          </a:prstGeom>
        </p:spPr>
      </p:pic>
    </p:spTree>
    <p:extLst>
      <p:ext uri="{BB962C8B-B14F-4D97-AF65-F5344CB8AC3E}">
        <p14:creationId xmlns:p14="http://schemas.microsoft.com/office/powerpoint/2010/main" val="1919921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allout on SE Life Green">
    <p:bg>
      <p:bgPr>
        <a:solidFill>
          <a:schemeClr val="tx2"/>
        </a:solidFill>
        <a:effectLst/>
      </p:bgPr>
    </p:bg>
    <p:spTree>
      <p:nvGrpSpPr>
        <p:cNvPr id="1" name=""/>
        <p:cNvGrpSpPr/>
        <p:nvPr/>
      </p:nvGrpSpPr>
      <p:grpSpPr>
        <a:xfrm>
          <a:off x="0" y="0"/>
          <a:ext cx="0" cy="0"/>
          <a:chOff x="0" y="0"/>
          <a:chExt cx="0" cy="0"/>
        </a:xfrm>
      </p:grpSpPr>
      <p:sp>
        <p:nvSpPr>
          <p:cNvPr id="9" name="Title 1"/>
          <p:cNvSpPr>
            <a:spLocks noGrp="1"/>
          </p:cNvSpPr>
          <p:nvPr>
            <p:ph type="ctrTitle" hasCustomPrompt="1"/>
          </p:nvPr>
        </p:nvSpPr>
        <p:spPr>
          <a:xfrm>
            <a:off x="252413" y="1713559"/>
            <a:ext cx="8647112" cy="1231106"/>
          </a:xfrm>
          <a:prstGeom prst="rect">
            <a:avLst/>
          </a:prstGeom>
        </p:spPr>
        <p:txBody>
          <a:bodyPr lIns="0" tIns="0" rIns="0" bIns="0" anchor="t">
            <a:noAutofit/>
          </a:bodyPr>
          <a:lstStyle>
            <a:lvl1pPr marL="0" indent="0" algn="ctr">
              <a:buFont typeface="Arial"/>
              <a:buNone/>
              <a:defRPr sz="4000">
                <a:solidFill>
                  <a:schemeClr val="bg1"/>
                </a:solidFill>
              </a:defRPr>
            </a:lvl1pPr>
          </a:lstStyle>
          <a:p>
            <a:r>
              <a:rPr lang="en-US" dirty="0"/>
              <a:t>CLICK TO EDIT QUOTE OR CALLOUT</a:t>
            </a:r>
          </a:p>
        </p:txBody>
      </p:sp>
      <p:sp>
        <p:nvSpPr>
          <p:cNvPr id="10" name="Subtitle 2"/>
          <p:cNvSpPr>
            <a:spLocks noGrp="1"/>
          </p:cNvSpPr>
          <p:nvPr>
            <p:ph type="subTitle" idx="1" hasCustomPrompt="1"/>
          </p:nvPr>
        </p:nvSpPr>
        <p:spPr>
          <a:xfrm>
            <a:off x="252413" y="2955454"/>
            <a:ext cx="8647111" cy="307777"/>
          </a:xfrm>
          <a:prstGeom prst="rect">
            <a:avLst/>
          </a:prstGeom>
        </p:spPr>
        <p:txBody>
          <a:bodyPr lIns="0" tIns="0" rIns="0" bIns="0">
            <a:noAutofit/>
          </a:bodyPr>
          <a:lstStyle>
            <a:lvl1pPr marL="0" indent="0" algn="ctr">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Optional Subtitle</a:t>
            </a:r>
          </a:p>
        </p:txBody>
      </p:sp>
      <p:sp>
        <p:nvSpPr>
          <p:cNvPr id="14"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a:t>Page </a:t>
            </a:r>
            <a:fld id="{5A9C12DC-491F-9444-86A2-13AC5C62A2FC}" type="slidenum">
              <a:rPr lang="en-US" smtClean="0"/>
              <a:pPr/>
              <a:t>‹#›</a:t>
            </a:fld>
            <a:endParaRPr lang="en-US"/>
          </a:p>
        </p:txBody>
      </p:sp>
      <p:sp>
        <p:nvSpPr>
          <p:cNvPr id="15"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a:t>Confidential Property of Schneider Electric |</a:t>
            </a:r>
          </a:p>
        </p:txBody>
      </p:sp>
      <p:pic>
        <p:nvPicPr>
          <p:cNvPr id="11" name="Picture 10" descr="schneider_LIO_White_RGB.png"/>
          <p:cNvPicPr>
            <a:picLocks noChangeAspect="1"/>
          </p:cNvPicPr>
          <p:nvPr userDrawn="1"/>
        </p:nvPicPr>
        <p:blipFill>
          <a:blip r:embed="rId2" cstate="print"/>
          <a:stretch>
            <a:fillRect/>
          </a:stretch>
        </p:blipFill>
        <p:spPr>
          <a:xfrm>
            <a:off x="7075053" y="4508525"/>
            <a:ext cx="2018707" cy="556586"/>
          </a:xfrm>
          <a:prstGeom prst="rect">
            <a:avLst/>
          </a:prstGeom>
        </p:spPr>
      </p:pic>
    </p:spTree>
    <p:extLst>
      <p:ext uri="{BB962C8B-B14F-4D97-AF65-F5344CB8AC3E}">
        <p14:creationId xmlns:p14="http://schemas.microsoft.com/office/powerpoint/2010/main" val="245108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_Divider_Image">
    <p:spTree>
      <p:nvGrpSpPr>
        <p:cNvPr id="1" name=""/>
        <p:cNvGrpSpPr/>
        <p:nvPr/>
      </p:nvGrpSpPr>
      <p:grpSpPr>
        <a:xfrm>
          <a:off x="0" y="0"/>
          <a:ext cx="0" cy="0"/>
          <a:chOff x="0" y="0"/>
          <a:chExt cx="0" cy="0"/>
        </a:xfrm>
      </p:grpSpPr>
      <p:sp>
        <p:nvSpPr>
          <p:cNvPr id="8" name="Slide Number Placeholder 5"/>
          <p:cNvSpPr>
            <a:spLocks noGrp="1"/>
          </p:cNvSpPr>
          <p:nvPr>
            <p:ph type="sldNum" sz="quarter" idx="4"/>
          </p:nvPr>
        </p:nvSpPr>
        <p:spPr>
          <a:xfrm>
            <a:off x="1747891" y="4857156"/>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a:t>Page </a:t>
            </a:r>
            <a:fld id="{5A9C12DC-491F-9444-86A2-13AC5C62A2FC}" type="slidenum">
              <a:rPr lang="en-US" smtClean="0"/>
              <a:pPr/>
              <a:t>‹#›</a:t>
            </a:fld>
            <a:endParaRPr lang="en-US"/>
          </a:p>
        </p:txBody>
      </p:sp>
      <p:sp>
        <p:nvSpPr>
          <p:cNvPr id="9" name="Footer Placeholder 4"/>
          <p:cNvSpPr>
            <a:spLocks noGrp="1"/>
          </p:cNvSpPr>
          <p:nvPr>
            <p:ph type="ftr" sz="quarter" idx="3"/>
          </p:nvPr>
        </p:nvSpPr>
        <p:spPr>
          <a:xfrm>
            <a:off x="252414" y="4857155"/>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a:t>Confidential Property of Schneider Electric |</a:t>
            </a:r>
          </a:p>
        </p:txBody>
      </p:sp>
      <p:pic>
        <p:nvPicPr>
          <p:cNvPr id="7" name="Picture 6" descr="schneider_LIO_White_RGB.png"/>
          <p:cNvPicPr>
            <a:picLocks noChangeAspect="1"/>
          </p:cNvPicPr>
          <p:nvPr userDrawn="1"/>
        </p:nvPicPr>
        <p:blipFill>
          <a:blip r:embed="rId2" cstate="print"/>
          <a:stretch>
            <a:fillRect/>
          </a:stretch>
        </p:blipFill>
        <p:spPr>
          <a:xfrm>
            <a:off x="7105948" y="4510059"/>
            <a:ext cx="1907005" cy="525789"/>
          </a:xfrm>
          <a:prstGeom prst="rect">
            <a:avLst/>
          </a:prstGeom>
        </p:spPr>
      </p:pic>
      <p:sp>
        <p:nvSpPr>
          <p:cNvPr id="12" name="Title 1"/>
          <p:cNvSpPr>
            <a:spLocks noGrp="1"/>
          </p:cNvSpPr>
          <p:nvPr>
            <p:ph type="title" hasCustomPrompt="1"/>
          </p:nvPr>
        </p:nvSpPr>
        <p:spPr>
          <a:xfrm>
            <a:off x="0" y="2041071"/>
            <a:ext cx="9144000" cy="867640"/>
          </a:xfrm>
          <a:prstGeom prst="rect">
            <a:avLst/>
          </a:prstGeom>
          <a:solidFill>
            <a:schemeClr val="tx2">
              <a:alpha val="80000"/>
            </a:schemeClr>
          </a:solidFill>
        </p:spPr>
        <p:txBody>
          <a:bodyPr lIns="251966" tIns="0" rIns="0" bIns="0" anchor="ctr" anchorCtr="0"/>
          <a:lstStyle>
            <a:lvl1pPr algn="l">
              <a:defRPr sz="2400" baseline="0">
                <a:solidFill>
                  <a:srgbClr val="FFFFFF"/>
                </a:solidFill>
              </a:defRPr>
            </a:lvl1pPr>
          </a:lstStyle>
          <a:p>
            <a:r>
              <a:rPr lang="en-US" dirty="0"/>
              <a:t>Click To Edit Section Title</a:t>
            </a:r>
          </a:p>
        </p:txBody>
      </p:sp>
      <p:sp>
        <p:nvSpPr>
          <p:cNvPr id="13" name="Text Placeholder 9"/>
          <p:cNvSpPr>
            <a:spLocks noGrp="1"/>
          </p:cNvSpPr>
          <p:nvPr>
            <p:ph type="body" sz="quarter" idx="11" hasCustomPrompt="1"/>
          </p:nvPr>
        </p:nvSpPr>
        <p:spPr>
          <a:xfrm>
            <a:off x="0" y="2900387"/>
            <a:ext cx="9144000" cy="373063"/>
          </a:xfrm>
          <a:prstGeom prst="rect">
            <a:avLst/>
          </a:prstGeom>
          <a:solidFill>
            <a:schemeClr val="tx2"/>
          </a:solidFill>
        </p:spPr>
        <p:txBody>
          <a:bodyPr lIns="251966" tIns="0" rIns="0" bIns="0" anchor="ctr" anchorCtr="0"/>
          <a:lstStyle>
            <a:lvl1pPr marL="0" indent="0">
              <a:buNone/>
              <a:defRPr sz="1200" baseline="0">
                <a:solidFill>
                  <a:schemeClr val="bg1"/>
                </a:solidFill>
              </a:defRPr>
            </a:lvl1pPr>
          </a:lstStyle>
          <a:p>
            <a:pPr lvl="0"/>
            <a:r>
              <a:rPr lang="en-US" dirty="0"/>
              <a:t>Click To Edit Optional Subtitle</a:t>
            </a:r>
          </a:p>
        </p:txBody>
      </p:sp>
      <p:sp>
        <p:nvSpPr>
          <p:cNvPr id="10" name="Picture Placeholder 5"/>
          <p:cNvSpPr>
            <a:spLocks noGrp="1"/>
          </p:cNvSpPr>
          <p:nvPr>
            <p:ph type="pic" sz="quarter" idx="10" hasCustomPrompt="1"/>
          </p:nvPr>
        </p:nvSpPr>
        <p:spPr>
          <a:xfrm>
            <a:off x="0" y="0"/>
            <a:ext cx="9144000" cy="5143500"/>
          </a:xfrm>
          <a:prstGeom prst="rect">
            <a:avLst/>
          </a:prstGeom>
          <a:solidFill>
            <a:srgbClr val="8E8F93">
              <a:alpha val="20000"/>
            </a:srgbClr>
          </a:solidFill>
        </p:spPr>
        <p:txBody>
          <a:bodyPr/>
          <a:lstStyle>
            <a:lvl1pPr marL="0" indent="0">
              <a:buNone/>
              <a:defRPr sz="1400" b="1">
                <a:solidFill>
                  <a:schemeClr val="accent6"/>
                </a:solidFill>
              </a:defRPr>
            </a:lvl1pPr>
          </a:lstStyle>
          <a:p>
            <a:r>
              <a:rPr lang="en-US"/>
              <a:t>Drag your image here (drop on the picture icon) and remember to send this box to the “back” so that the green dividing line is visually on top of the image.</a:t>
            </a:r>
          </a:p>
        </p:txBody>
      </p:sp>
    </p:spTree>
    <p:extLst>
      <p:ext uri="{BB962C8B-B14F-4D97-AF65-F5344CB8AC3E}">
        <p14:creationId xmlns:p14="http://schemas.microsoft.com/office/powerpoint/2010/main" val="25283182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Master">
    <p:bg>
      <p:bgPr>
        <a:solidFill>
          <a:schemeClr val="tx2"/>
        </a:solidFill>
        <a:effectLst/>
      </p:bgPr>
    </p:bg>
    <p:spTree>
      <p:nvGrpSpPr>
        <p:cNvPr id="1" name=""/>
        <p:cNvGrpSpPr/>
        <p:nvPr/>
      </p:nvGrpSpPr>
      <p:grpSpPr>
        <a:xfrm>
          <a:off x="0" y="0"/>
          <a:ext cx="0" cy="0"/>
          <a:chOff x="0" y="0"/>
          <a:chExt cx="0" cy="0"/>
        </a:xfrm>
      </p:grpSpPr>
      <p:pic>
        <p:nvPicPr>
          <p:cNvPr id="4" name="Picture 3" descr="schneider_LIO_White_RGB.png"/>
          <p:cNvPicPr>
            <a:picLocks noChangeAspect="1"/>
          </p:cNvPicPr>
          <p:nvPr userDrawn="1"/>
        </p:nvPicPr>
        <p:blipFill>
          <a:blip r:embed="rId2" cstate="print"/>
          <a:stretch>
            <a:fillRect/>
          </a:stretch>
        </p:blipFill>
        <p:spPr>
          <a:xfrm>
            <a:off x="2769124" y="1958662"/>
            <a:ext cx="3559382" cy="981372"/>
          </a:xfrm>
          <a:prstGeom prst="rect">
            <a:avLst/>
          </a:prstGeom>
        </p:spPr>
      </p:pic>
    </p:spTree>
    <p:extLst>
      <p:ext uri="{BB962C8B-B14F-4D97-AF65-F5344CB8AC3E}">
        <p14:creationId xmlns:p14="http://schemas.microsoft.com/office/powerpoint/2010/main" val="30370478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ne-column w/ callout">
    <p:spTree>
      <p:nvGrpSpPr>
        <p:cNvPr id="1" name=""/>
        <p:cNvGrpSpPr/>
        <p:nvPr/>
      </p:nvGrpSpPr>
      <p:grpSpPr>
        <a:xfrm>
          <a:off x="0" y="0"/>
          <a:ext cx="0" cy="0"/>
          <a:chOff x="0" y="0"/>
          <a:chExt cx="0" cy="0"/>
        </a:xfrm>
      </p:grpSpPr>
      <p:sp>
        <p:nvSpPr>
          <p:cNvPr id="15" name="Text Placeholder 11"/>
          <p:cNvSpPr>
            <a:spLocks noGrp="1"/>
          </p:cNvSpPr>
          <p:nvPr>
            <p:ph type="body" sz="quarter" idx="13" hasCustomPrompt="1"/>
          </p:nvPr>
        </p:nvSpPr>
        <p:spPr>
          <a:xfrm>
            <a:off x="6192839" y="4066302"/>
            <a:ext cx="2698750"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caption to the chart goes here</a:t>
            </a:r>
          </a:p>
        </p:txBody>
      </p:sp>
      <p:cxnSp>
        <p:nvCxnSpPr>
          <p:cNvPr id="9" name="Straight Connector 8"/>
          <p:cNvCxnSpPr/>
          <p:nvPr userDrawn="1"/>
        </p:nvCxnSpPr>
        <p:spPr>
          <a:xfrm>
            <a:off x="6014065" y="1203325"/>
            <a:ext cx="0" cy="2986088"/>
          </a:xfrm>
          <a:prstGeom prst="line">
            <a:avLst/>
          </a:prstGeom>
          <a:ln w="3175" cap="rnd">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23" name="Text Placeholder 11"/>
          <p:cNvSpPr>
            <a:spLocks noGrp="1"/>
          </p:cNvSpPr>
          <p:nvPr>
            <p:ph type="body" sz="quarter" idx="16" hasCustomPrompt="1"/>
          </p:nvPr>
        </p:nvSpPr>
        <p:spPr>
          <a:xfrm>
            <a:off x="258055" y="4066302"/>
            <a:ext cx="5574419"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description / context goes here</a:t>
            </a:r>
          </a:p>
        </p:txBody>
      </p:sp>
      <p:sp>
        <p:nvSpPr>
          <p:cNvPr id="6" name="Content Placeholder 5"/>
          <p:cNvSpPr>
            <a:spLocks noGrp="1"/>
          </p:cNvSpPr>
          <p:nvPr>
            <p:ph sz="quarter" idx="18"/>
          </p:nvPr>
        </p:nvSpPr>
        <p:spPr>
          <a:xfrm>
            <a:off x="258054" y="1202024"/>
            <a:ext cx="5574419" cy="2300091"/>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7"/>
          <p:cNvSpPr>
            <a:spLocks noGrp="1"/>
          </p:cNvSpPr>
          <p:nvPr>
            <p:ph sz="quarter" idx="19"/>
          </p:nvPr>
        </p:nvSpPr>
        <p:spPr>
          <a:xfrm>
            <a:off x="6192838" y="1201738"/>
            <a:ext cx="2698750" cy="2287696"/>
          </a:xfrm>
        </p:spPr>
        <p:txBody>
          <a:bodyPr>
            <a:noAutofit/>
          </a:bodyPr>
          <a:lstStyle>
            <a:lvl1pPr>
              <a:defRPr sz="1200"/>
            </a:lvl1pPr>
            <a:lvl2pPr>
              <a:defRPr sz="1100"/>
            </a:lvl2pPr>
            <a:lvl3pPr>
              <a:defRPr sz="100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12" name="Footer Placeholder 4"/>
          <p:cNvSpPr>
            <a:spLocks noGrp="1"/>
          </p:cNvSpPr>
          <p:nvPr>
            <p:ph type="ftr" sz="quarter" idx="3"/>
          </p:nvPr>
        </p:nvSpPr>
        <p:spPr>
          <a:xfrm>
            <a:off x="252413" y="4857155"/>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sp>
        <p:nvSpPr>
          <p:cNvPr id="13" name="Text Placeholder 11"/>
          <p:cNvSpPr>
            <a:spLocks noGrp="1"/>
          </p:cNvSpPr>
          <p:nvPr>
            <p:ph type="body" sz="quarter" idx="32"/>
          </p:nvPr>
        </p:nvSpPr>
        <p:spPr>
          <a:xfrm>
            <a:off x="252413" y="230187"/>
            <a:ext cx="8647112" cy="369332"/>
          </a:xfrm>
        </p:spPr>
        <p:txBody>
          <a:bodyPr>
            <a:noAutofit/>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a:t>Click to edit Master text styles</a:t>
            </a:r>
          </a:p>
        </p:txBody>
      </p:sp>
      <p:sp>
        <p:nvSpPr>
          <p:cNvPr id="14" name="Text Placeholder 13"/>
          <p:cNvSpPr>
            <a:spLocks noGrp="1"/>
          </p:cNvSpPr>
          <p:nvPr>
            <p:ph type="body" sz="quarter" idx="33"/>
          </p:nvPr>
        </p:nvSpPr>
        <p:spPr>
          <a:xfrm>
            <a:off x="252413" y="683366"/>
            <a:ext cx="8647112" cy="253916"/>
          </a:xfrm>
        </p:spPr>
        <p:txBody>
          <a:bodyPr>
            <a:noAutofit/>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a:t>Click to edit Master text styles</a:t>
            </a:r>
          </a:p>
        </p:txBody>
      </p:sp>
    </p:spTree>
    <p:extLst>
      <p:ext uri="{BB962C8B-B14F-4D97-AF65-F5344CB8AC3E}">
        <p14:creationId xmlns:p14="http://schemas.microsoft.com/office/powerpoint/2010/main" val="37497948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tandard Layout">
    <p:spTree>
      <p:nvGrpSpPr>
        <p:cNvPr id="1" name=""/>
        <p:cNvGrpSpPr/>
        <p:nvPr/>
      </p:nvGrpSpPr>
      <p:grpSpPr>
        <a:xfrm>
          <a:off x="0" y="0"/>
          <a:ext cx="0" cy="0"/>
          <a:chOff x="0" y="0"/>
          <a:chExt cx="0" cy="0"/>
        </a:xfrm>
      </p:grpSpPr>
      <p:sp>
        <p:nvSpPr>
          <p:cNvPr id="4"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5" name="Footer Placeholder 4"/>
          <p:cNvSpPr>
            <a:spLocks noGrp="1"/>
          </p:cNvSpPr>
          <p:nvPr>
            <p:ph type="ftr" sz="quarter" idx="3"/>
          </p:nvPr>
        </p:nvSpPr>
        <p:spPr>
          <a:xfrm>
            <a:off x="252413" y="4857155"/>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sp>
        <p:nvSpPr>
          <p:cNvPr id="8" name="Content Placeholder 2"/>
          <p:cNvSpPr>
            <a:spLocks noGrp="1"/>
          </p:cNvSpPr>
          <p:nvPr>
            <p:ph sz="quarter" idx="31"/>
          </p:nvPr>
        </p:nvSpPr>
        <p:spPr>
          <a:xfrm>
            <a:off x="258055" y="1203325"/>
            <a:ext cx="8679570" cy="3176589"/>
          </a:xfrm>
        </p:spPr>
        <p:txBody>
          <a:bodyPr wrap="square">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11"/>
          <p:cNvSpPr>
            <a:spLocks noGrp="1"/>
          </p:cNvSpPr>
          <p:nvPr>
            <p:ph type="body" sz="quarter" idx="32"/>
          </p:nvPr>
        </p:nvSpPr>
        <p:spPr>
          <a:xfrm>
            <a:off x="252413" y="230187"/>
            <a:ext cx="8647112" cy="369332"/>
          </a:xfrm>
        </p:spPr>
        <p:txBody>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a:t>Click to edit Master text styles</a:t>
            </a:r>
          </a:p>
        </p:txBody>
      </p:sp>
      <p:sp>
        <p:nvSpPr>
          <p:cNvPr id="14" name="Text Placeholder 13"/>
          <p:cNvSpPr>
            <a:spLocks noGrp="1"/>
          </p:cNvSpPr>
          <p:nvPr>
            <p:ph type="body" sz="quarter" idx="33"/>
          </p:nvPr>
        </p:nvSpPr>
        <p:spPr>
          <a:xfrm>
            <a:off x="252413" y="683366"/>
            <a:ext cx="8647112" cy="253916"/>
          </a:xfrm>
        </p:spPr>
        <p:txBody>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a:t>Click to edit Master text styles</a:t>
            </a:r>
          </a:p>
        </p:txBody>
      </p:sp>
    </p:spTree>
    <p:extLst>
      <p:ext uri="{BB962C8B-B14F-4D97-AF65-F5344CB8AC3E}">
        <p14:creationId xmlns:p14="http://schemas.microsoft.com/office/powerpoint/2010/main" val="40670164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ne-column">
    <p:spTree>
      <p:nvGrpSpPr>
        <p:cNvPr id="1" name=""/>
        <p:cNvGrpSpPr/>
        <p:nvPr/>
      </p:nvGrpSpPr>
      <p:grpSpPr>
        <a:xfrm>
          <a:off x="0" y="0"/>
          <a:ext cx="0" cy="0"/>
          <a:chOff x="0" y="0"/>
          <a:chExt cx="0" cy="0"/>
        </a:xfrm>
      </p:grpSpPr>
      <p:sp>
        <p:nvSpPr>
          <p:cNvPr id="20" name="Text Placeholder 11"/>
          <p:cNvSpPr>
            <a:spLocks noGrp="1"/>
          </p:cNvSpPr>
          <p:nvPr>
            <p:ph type="body" sz="quarter" idx="13" hasCustomPrompt="1"/>
          </p:nvPr>
        </p:nvSpPr>
        <p:spPr>
          <a:xfrm>
            <a:off x="252414" y="4066302"/>
            <a:ext cx="5580061" cy="123111"/>
          </a:xfrm>
          <a:prstGeom prst="rect">
            <a:avLst/>
          </a:prstGeom>
        </p:spPr>
        <p:txBody>
          <a:bodyPr lIns="0" tIns="0" rIns="0" bIns="0" anchor="b" anchorCtr="0">
            <a:spAutoFit/>
          </a:bodyPr>
          <a:lstStyle>
            <a:lvl1pPr marL="15874" indent="0">
              <a:buNone/>
              <a:defRPr sz="800" baseline="0">
                <a:solidFill>
                  <a:srgbClr val="8E8F93"/>
                </a:solidFill>
              </a:defRPr>
            </a:lvl1pPr>
          </a:lstStyle>
          <a:p>
            <a:pPr lvl="0"/>
            <a:r>
              <a:rPr lang="en-US" dirty="0"/>
              <a:t>Optional description / context goes here</a:t>
            </a:r>
          </a:p>
        </p:txBody>
      </p:sp>
      <p:sp>
        <p:nvSpPr>
          <p:cNvPr id="4" name="Content Placeholder 3"/>
          <p:cNvSpPr>
            <a:spLocks noGrp="1"/>
          </p:cNvSpPr>
          <p:nvPr>
            <p:ph sz="quarter" idx="17"/>
          </p:nvPr>
        </p:nvSpPr>
        <p:spPr>
          <a:xfrm>
            <a:off x="252413" y="1203326"/>
            <a:ext cx="5580062" cy="271703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10" name="Footer Placeholder 4"/>
          <p:cNvSpPr>
            <a:spLocks noGrp="1"/>
          </p:cNvSpPr>
          <p:nvPr>
            <p:ph type="ftr" sz="quarter" idx="3"/>
          </p:nvPr>
        </p:nvSpPr>
        <p:spPr>
          <a:xfrm>
            <a:off x="252413" y="4857155"/>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sp>
        <p:nvSpPr>
          <p:cNvPr id="8" name="Text Placeholder 11"/>
          <p:cNvSpPr>
            <a:spLocks noGrp="1"/>
          </p:cNvSpPr>
          <p:nvPr>
            <p:ph type="body" sz="quarter" idx="32"/>
          </p:nvPr>
        </p:nvSpPr>
        <p:spPr>
          <a:xfrm>
            <a:off x="252413" y="230187"/>
            <a:ext cx="8647112" cy="369332"/>
          </a:xfrm>
        </p:spPr>
        <p:txBody>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a:t>Click to edit Master text styles</a:t>
            </a:r>
          </a:p>
        </p:txBody>
      </p:sp>
      <p:sp>
        <p:nvSpPr>
          <p:cNvPr id="11" name="Text Placeholder 13"/>
          <p:cNvSpPr>
            <a:spLocks noGrp="1"/>
          </p:cNvSpPr>
          <p:nvPr>
            <p:ph type="body" sz="quarter" idx="33"/>
          </p:nvPr>
        </p:nvSpPr>
        <p:spPr>
          <a:xfrm>
            <a:off x="252413" y="683366"/>
            <a:ext cx="8647112" cy="253916"/>
          </a:xfrm>
        </p:spPr>
        <p:txBody>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a:t>Click to edit Master text styles</a:t>
            </a:r>
          </a:p>
        </p:txBody>
      </p:sp>
    </p:spTree>
    <p:extLst>
      <p:ext uri="{BB962C8B-B14F-4D97-AF65-F5344CB8AC3E}">
        <p14:creationId xmlns:p14="http://schemas.microsoft.com/office/powerpoint/2010/main" val="17558803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ne-column stacked">
    <p:spTree>
      <p:nvGrpSpPr>
        <p:cNvPr id="1" name=""/>
        <p:cNvGrpSpPr/>
        <p:nvPr/>
      </p:nvGrpSpPr>
      <p:grpSpPr>
        <a:xfrm>
          <a:off x="0" y="0"/>
          <a:ext cx="0" cy="0"/>
          <a:chOff x="0" y="0"/>
          <a:chExt cx="0" cy="0"/>
        </a:xfrm>
      </p:grpSpPr>
      <p:sp>
        <p:nvSpPr>
          <p:cNvPr id="11" name="Content Placeholder 5"/>
          <p:cNvSpPr>
            <a:spLocks noGrp="1"/>
          </p:cNvSpPr>
          <p:nvPr>
            <p:ph sz="quarter" idx="34"/>
          </p:nvPr>
        </p:nvSpPr>
        <p:spPr>
          <a:xfrm>
            <a:off x="247390" y="3037460"/>
            <a:ext cx="5574419" cy="1471478"/>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11"/>
          <p:cNvSpPr>
            <a:spLocks noGrp="1"/>
          </p:cNvSpPr>
          <p:nvPr>
            <p:ph type="body" sz="quarter" idx="16" hasCustomPrompt="1"/>
          </p:nvPr>
        </p:nvSpPr>
        <p:spPr>
          <a:xfrm>
            <a:off x="252414" y="2674811"/>
            <a:ext cx="5574419"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description / context goes here</a:t>
            </a:r>
          </a:p>
        </p:txBody>
      </p:sp>
      <p:sp>
        <p:nvSpPr>
          <p:cNvPr id="18" name="Text Placeholder 11"/>
          <p:cNvSpPr>
            <a:spLocks noGrp="1"/>
          </p:cNvSpPr>
          <p:nvPr>
            <p:ph type="body" sz="quarter" idx="20" hasCustomPrompt="1"/>
          </p:nvPr>
        </p:nvSpPr>
        <p:spPr>
          <a:xfrm>
            <a:off x="258057" y="4569743"/>
            <a:ext cx="5574419"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description / context goes here</a:t>
            </a:r>
          </a:p>
        </p:txBody>
      </p:sp>
      <p:sp>
        <p:nvSpPr>
          <p:cNvPr id="6" name="Content Placeholder 5"/>
          <p:cNvSpPr>
            <a:spLocks noGrp="1"/>
          </p:cNvSpPr>
          <p:nvPr>
            <p:ph sz="quarter" idx="23"/>
          </p:nvPr>
        </p:nvSpPr>
        <p:spPr>
          <a:xfrm>
            <a:off x="248010" y="1213547"/>
            <a:ext cx="5574419" cy="1370903"/>
          </a:xfrm>
        </p:spPr>
        <p:txBody>
          <a:bodyPr>
            <a:noAutofit/>
          </a:bodyPr>
          <a:lstStyle>
            <a:lvl5pPr>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13" name="Footer Placeholder 4"/>
          <p:cNvSpPr>
            <a:spLocks noGrp="1"/>
          </p:cNvSpPr>
          <p:nvPr>
            <p:ph type="ftr" sz="quarter" idx="3"/>
          </p:nvPr>
        </p:nvSpPr>
        <p:spPr>
          <a:xfrm>
            <a:off x="252413" y="4857155"/>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sp>
        <p:nvSpPr>
          <p:cNvPr id="14" name="Text Placeholder 11"/>
          <p:cNvSpPr>
            <a:spLocks noGrp="1"/>
          </p:cNvSpPr>
          <p:nvPr>
            <p:ph type="body" sz="quarter" idx="32"/>
          </p:nvPr>
        </p:nvSpPr>
        <p:spPr>
          <a:xfrm>
            <a:off x="252413" y="230187"/>
            <a:ext cx="8647112" cy="369332"/>
          </a:xfrm>
        </p:spPr>
        <p:txBody>
          <a:bodyPr>
            <a:noAutofit/>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a:t>Click to edit Master text styles</a:t>
            </a:r>
          </a:p>
        </p:txBody>
      </p:sp>
      <p:sp>
        <p:nvSpPr>
          <p:cNvPr id="15" name="Text Placeholder 13"/>
          <p:cNvSpPr>
            <a:spLocks noGrp="1"/>
          </p:cNvSpPr>
          <p:nvPr>
            <p:ph type="body" sz="quarter" idx="33"/>
          </p:nvPr>
        </p:nvSpPr>
        <p:spPr>
          <a:xfrm>
            <a:off x="252413" y="683366"/>
            <a:ext cx="8647112" cy="253916"/>
          </a:xfrm>
        </p:spPr>
        <p:txBody>
          <a:bodyPr>
            <a:noAutofit/>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a:t>Click to edit Master text styles</a:t>
            </a:r>
          </a:p>
        </p:txBody>
      </p:sp>
    </p:spTree>
    <p:extLst>
      <p:ext uri="{BB962C8B-B14F-4D97-AF65-F5344CB8AC3E}">
        <p14:creationId xmlns:p14="http://schemas.microsoft.com/office/powerpoint/2010/main" val="2775204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column">
    <p:spTree>
      <p:nvGrpSpPr>
        <p:cNvPr id="1" name=""/>
        <p:cNvGrpSpPr/>
        <p:nvPr/>
      </p:nvGrpSpPr>
      <p:grpSpPr>
        <a:xfrm>
          <a:off x="0" y="0"/>
          <a:ext cx="0" cy="0"/>
          <a:chOff x="0" y="0"/>
          <a:chExt cx="0" cy="0"/>
        </a:xfrm>
      </p:grpSpPr>
      <p:sp>
        <p:nvSpPr>
          <p:cNvPr id="14" name="Content Placeholder 2"/>
          <p:cNvSpPr>
            <a:spLocks noGrp="1"/>
          </p:cNvSpPr>
          <p:nvPr>
            <p:ph sz="quarter" idx="24"/>
          </p:nvPr>
        </p:nvSpPr>
        <p:spPr>
          <a:xfrm>
            <a:off x="4764969" y="1203325"/>
            <a:ext cx="4172656" cy="271106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5" name="Text Placeholder 11"/>
          <p:cNvSpPr>
            <a:spLocks noGrp="1"/>
          </p:cNvSpPr>
          <p:nvPr>
            <p:ph type="body" sz="quarter" idx="13" hasCustomPrompt="1"/>
          </p:nvPr>
        </p:nvSpPr>
        <p:spPr>
          <a:xfrm>
            <a:off x="4791076" y="4066302"/>
            <a:ext cx="4100514"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description / context goes here</a:t>
            </a:r>
          </a:p>
        </p:txBody>
      </p:sp>
      <p:sp>
        <p:nvSpPr>
          <p:cNvPr id="28" name="Text Placeholder 11"/>
          <p:cNvSpPr>
            <a:spLocks noGrp="1"/>
          </p:cNvSpPr>
          <p:nvPr>
            <p:ph type="body" sz="quarter" idx="15" hasCustomPrompt="1"/>
          </p:nvPr>
        </p:nvSpPr>
        <p:spPr>
          <a:xfrm>
            <a:off x="252414" y="4066302"/>
            <a:ext cx="4178298"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description / context goes here</a:t>
            </a:r>
          </a:p>
        </p:txBody>
      </p:sp>
      <p:sp>
        <p:nvSpPr>
          <p:cNvPr id="3" name="Content Placeholder 2"/>
          <p:cNvSpPr>
            <a:spLocks noGrp="1"/>
          </p:cNvSpPr>
          <p:nvPr>
            <p:ph sz="quarter" idx="22"/>
          </p:nvPr>
        </p:nvSpPr>
        <p:spPr>
          <a:xfrm>
            <a:off x="247547" y="1209296"/>
            <a:ext cx="4172656" cy="271106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11" name="Footer Placeholder 4"/>
          <p:cNvSpPr>
            <a:spLocks noGrp="1"/>
          </p:cNvSpPr>
          <p:nvPr>
            <p:ph type="ftr" sz="quarter" idx="3"/>
          </p:nvPr>
        </p:nvSpPr>
        <p:spPr>
          <a:xfrm>
            <a:off x="252413" y="4857155"/>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sp>
        <p:nvSpPr>
          <p:cNvPr id="13" name="Text Placeholder 11"/>
          <p:cNvSpPr>
            <a:spLocks noGrp="1"/>
          </p:cNvSpPr>
          <p:nvPr>
            <p:ph type="body" sz="quarter" idx="32"/>
          </p:nvPr>
        </p:nvSpPr>
        <p:spPr>
          <a:xfrm>
            <a:off x="252413" y="230187"/>
            <a:ext cx="8647112" cy="369332"/>
          </a:xfrm>
        </p:spPr>
        <p:txBody>
          <a:bodyPr>
            <a:noAutofit/>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a:t>Click to edit Master text styles</a:t>
            </a:r>
          </a:p>
        </p:txBody>
      </p:sp>
      <p:sp>
        <p:nvSpPr>
          <p:cNvPr id="15" name="Text Placeholder 13"/>
          <p:cNvSpPr>
            <a:spLocks noGrp="1"/>
          </p:cNvSpPr>
          <p:nvPr>
            <p:ph type="body" sz="quarter" idx="33"/>
          </p:nvPr>
        </p:nvSpPr>
        <p:spPr>
          <a:xfrm>
            <a:off x="252413" y="683366"/>
            <a:ext cx="8647112" cy="253916"/>
          </a:xfrm>
        </p:spPr>
        <p:txBody>
          <a:bodyPr>
            <a:noAutofit/>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a:t>Click to edit Master text styles</a:t>
            </a:r>
          </a:p>
        </p:txBody>
      </p:sp>
    </p:spTree>
    <p:extLst>
      <p:ext uri="{BB962C8B-B14F-4D97-AF65-F5344CB8AC3E}">
        <p14:creationId xmlns:p14="http://schemas.microsoft.com/office/powerpoint/2010/main" val="1592286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Gree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0" y="1"/>
            <a:ext cx="9144000" cy="2908710"/>
          </a:xfrm>
          <a:prstGeom prst="rect">
            <a:avLst/>
          </a:prstGeom>
          <a:solidFill>
            <a:schemeClr val="tx2">
              <a:alpha val="80000"/>
            </a:schemeClr>
          </a:solidFill>
        </p:spPr>
        <p:txBody>
          <a:bodyPr lIns="252000" tIns="0" rIns="0" bIns="252000" anchor="b" anchorCtr="0"/>
          <a:lstStyle>
            <a:lvl1pPr algn="l">
              <a:defRPr sz="2400" baseline="0">
                <a:solidFill>
                  <a:srgbClr val="FFFFFF"/>
                </a:solidFill>
              </a:defRPr>
            </a:lvl1pPr>
          </a:lstStyle>
          <a:p>
            <a:r>
              <a:rPr lang="en-US" dirty="0"/>
              <a:t>Click To Edit Section Title</a:t>
            </a:r>
          </a:p>
        </p:txBody>
      </p:sp>
      <p:sp>
        <p:nvSpPr>
          <p:cNvPr id="8" name="Text Placeholder 9"/>
          <p:cNvSpPr>
            <a:spLocks noGrp="1"/>
          </p:cNvSpPr>
          <p:nvPr>
            <p:ph type="body" sz="quarter" idx="11" hasCustomPrompt="1"/>
          </p:nvPr>
        </p:nvSpPr>
        <p:spPr>
          <a:xfrm>
            <a:off x="0" y="2900386"/>
            <a:ext cx="9144000" cy="373063"/>
          </a:xfrm>
          <a:prstGeom prst="rect">
            <a:avLst/>
          </a:prstGeom>
          <a:solidFill>
            <a:schemeClr val="tx2"/>
          </a:solidFill>
        </p:spPr>
        <p:txBody>
          <a:bodyPr lIns="252000" tIns="0" rIns="0" bIns="0" anchor="ctr" anchorCtr="0"/>
          <a:lstStyle>
            <a:lvl1pPr marL="0" indent="0">
              <a:buNone/>
              <a:defRPr sz="1200" baseline="0">
                <a:solidFill>
                  <a:schemeClr val="bg1"/>
                </a:solidFill>
              </a:defRPr>
            </a:lvl1pPr>
          </a:lstStyle>
          <a:p>
            <a:pPr lvl="0"/>
            <a:r>
              <a:rPr lang="en-US" dirty="0"/>
              <a:t>Click To Edit Optional Subtitle</a:t>
            </a:r>
          </a:p>
        </p:txBody>
      </p:sp>
      <p:sp>
        <p:nvSpPr>
          <p:cNvPr id="9"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10"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pic>
        <p:nvPicPr>
          <p:cNvPr id="7" name="Picture 6" descr="schneider_LIO_Life-Green_RGB.png"/>
          <p:cNvPicPr>
            <a:picLocks noChangeAspect="1"/>
          </p:cNvPicPr>
          <p:nvPr userDrawn="1"/>
        </p:nvPicPr>
        <p:blipFill>
          <a:blip r:embed="rId2" cstate="print"/>
          <a:stretch>
            <a:fillRect/>
          </a:stretch>
        </p:blipFill>
        <p:spPr>
          <a:xfrm>
            <a:off x="7067034" y="4494996"/>
            <a:ext cx="2041798" cy="562953"/>
          </a:xfrm>
          <a:prstGeom prst="rect">
            <a:avLst/>
          </a:prstGeom>
        </p:spPr>
      </p:pic>
    </p:spTree>
    <p:extLst>
      <p:ext uri="{BB962C8B-B14F-4D97-AF65-F5344CB8AC3E}">
        <p14:creationId xmlns:p14="http://schemas.microsoft.com/office/powerpoint/2010/main" val="2150674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column comparison">
    <p:spTree>
      <p:nvGrpSpPr>
        <p:cNvPr id="1" name=""/>
        <p:cNvGrpSpPr/>
        <p:nvPr/>
      </p:nvGrpSpPr>
      <p:grpSpPr>
        <a:xfrm>
          <a:off x="0" y="0"/>
          <a:ext cx="0" cy="0"/>
          <a:chOff x="0" y="0"/>
          <a:chExt cx="0" cy="0"/>
        </a:xfrm>
      </p:grpSpPr>
      <p:sp>
        <p:nvSpPr>
          <p:cNvPr id="16" name="Content Placeholder 2"/>
          <p:cNvSpPr>
            <a:spLocks noGrp="1"/>
          </p:cNvSpPr>
          <p:nvPr>
            <p:ph sz="quarter" idx="22"/>
          </p:nvPr>
        </p:nvSpPr>
        <p:spPr>
          <a:xfrm>
            <a:off x="4764969" y="1203326"/>
            <a:ext cx="4172656" cy="273805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11"/>
          <p:cNvSpPr>
            <a:spLocks noGrp="1"/>
          </p:cNvSpPr>
          <p:nvPr>
            <p:ph type="body" sz="quarter" idx="13" hasCustomPrompt="1"/>
          </p:nvPr>
        </p:nvSpPr>
        <p:spPr>
          <a:xfrm>
            <a:off x="4791076" y="4066302"/>
            <a:ext cx="4100514"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description / context goes here</a:t>
            </a:r>
          </a:p>
        </p:txBody>
      </p:sp>
      <p:sp>
        <p:nvSpPr>
          <p:cNvPr id="12" name="Text Placeholder 11"/>
          <p:cNvSpPr>
            <a:spLocks noGrp="1"/>
          </p:cNvSpPr>
          <p:nvPr>
            <p:ph type="body" sz="quarter" idx="15" hasCustomPrompt="1"/>
          </p:nvPr>
        </p:nvSpPr>
        <p:spPr>
          <a:xfrm>
            <a:off x="252414" y="4066302"/>
            <a:ext cx="4178299"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description / context goes here</a:t>
            </a:r>
          </a:p>
        </p:txBody>
      </p:sp>
      <p:cxnSp>
        <p:nvCxnSpPr>
          <p:cNvPr id="13" name="Straight Connector 12"/>
          <p:cNvCxnSpPr/>
          <p:nvPr userDrawn="1"/>
        </p:nvCxnSpPr>
        <p:spPr>
          <a:xfrm>
            <a:off x="4549718" y="1203325"/>
            <a:ext cx="0" cy="2986088"/>
          </a:xfrm>
          <a:prstGeom prst="line">
            <a:avLst/>
          </a:prstGeom>
          <a:ln w="3175" cap="rnd">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5" name="Content Placeholder 4"/>
          <p:cNvSpPr>
            <a:spLocks noGrp="1"/>
          </p:cNvSpPr>
          <p:nvPr>
            <p:ph sz="quarter" idx="20"/>
          </p:nvPr>
        </p:nvSpPr>
        <p:spPr>
          <a:xfrm>
            <a:off x="241903" y="1203327"/>
            <a:ext cx="4178299" cy="273805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15" name="Footer Placeholder 4"/>
          <p:cNvSpPr>
            <a:spLocks noGrp="1"/>
          </p:cNvSpPr>
          <p:nvPr>
            <p:ph type="ftr" sz="quarter" idx="3"/>
          </p:nvPr>
        </p:nvSpPr>
        <p:spPr>
          <a:xfrm>
            <a:off x="252413" y="4857155"/>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sp>
        <p:nvSpPr>
          <p:cNvPr id="17" name="Text Placeholder 11"/>
          <p:cNvSpPr>
            <a:spLocks noGrp="1"/>
          </p:cNvSpPr>
          <p:nvPr>
            <p:ph type="body" sz="quarter" idx="32"/>
          </p:nvPr>
        </p:nvSpPr>
        <p:spPr>
          <a:xfrm>
            <a:off x="252413" y="230187"/>
            <a:ext cx="8647112" cy="369332"/>
          </a:xfrm>
        </p:spPr>
        <p:txBody>
          <a:bodyPr>
            <a:noAutofit/>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a:t>Click to edit Master text styles</a:t>
            </a:r>
          </a:p>
        </p:txBody>
      </p:sp>
      <p:sp>
        <p:nvSpPr>
          <p:cNvPr id="18" name="Text Placeholder 13"/>
          <p:cNvSpPr>
            <a:spLocks noGrp="1"/>
          </p:cNvSpPr>
          <p:nvPr>
            <p:ph type="body" sz="quarter" idx="33"/>
          </p:nvPr>
        </p:nvSpPr>
        <p:spPr>
          <a:xfrm>
            <a:off x="252413" y="683366"/>
            <a:ext cx="8647112" cy="253916"/>
          </a:xfrm>
        </p:spPr>
        <p:txBody>
          <a:bodyPr>
            <a:noAutofit/>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a:t>Click to edit Master text styles</a:t>
            </a:r>
          </a:p>
        </p:txBody>
      </p:sp>
    </p:spTree>
    <p:extLst>
      <p:ext uri="{BB962C8B-B14F-4D97-AF65-F5344CB8AC3E}">
        <p14:creationId xmlns:p14="http://schemas.microsoft.com/office/powerpoint/2010/main" val="41553253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column stacked">
    <p:spTree>
      <p:nvGrpSpPr>
        <p:cNvPr id="1" name=""/>
        <p:cNvGrpSpPr/>
        <p:nvPr/>
      </p:nvGrpSpPr>
      <p:grpSpPr>
        <a:xfrm>
          <a:off x="0" y="0"/>
          <a:ext cx="0" cy="0"/>
          <a:chOff x="0" y="0"/>
          <a:chExt cx="0" cy="0"/>
        </a:xfrm>
      </p:grpSpPr>
      <p:sp>
        <p:nvSpPr>
          <p:cNvPr id="6" name="Text Placeholder 11"/>
          <p:cNvSpPr>
            <a:spLocks noGrp="1"/>
          </p:cNvSpPr>
          <p:nvPr>
            <p:ph type="body" sz="quarter" idx="18" hasCustomPrompt="1"/>
          </p:nvPr>
        </p:nvSpPr>
        <p:spPr>
          <a:xfrm>
            <a:off x="248530" y="2698483"/>
            <a:ext cx="8633531" cy="123111"/>
          </a:xfrm>
          <a:prstGeom prst="rect">
            <a:avLst/>
          </a:prstGeom>
        </p:spPr>
        <p:txBody>
          <a:bodyPr lIns="0" tIns="0" rIns="0" bIns="0" anchor="b" anchorCtr="0">
            <a:spAutoFit/>
          </a:bodyPr>
          <a:lstStyle>
            <a:lvl1pPr marL="15874" indent="0">
              <a:buNone/>
              <a:defRPr sz="800" baseline="0">
                <a:solidFill>
                  <a:srgbClr val="8E8F93"/>
                </a:solidFill>
              </a:defRPr>
            </a:lvl1pPr>
          </a:lstStyle>
          <a:p>
            <a:pPr lvl="0"/>
            <a:r>
              <a:rPr lang="en-US" dirty="0"/>
              <a:t>Optional description / context goes here</a:t>
            </a:r>
          </a:p>
        </p:txBody>
      </p:sp>
      <p:sp>
        <p:nvSpPr>
          <p:cNvPr id="11" name="Text Placeholder 11"/>
          <p:cNvSpPr>
            <a:spLocks noGrp="1"/>
          </p:cNvSpPr>
          <p:nvPr>
            <p:ph type="body" sz="quarter" idx="13" hasCustomPrompt="1"/>
          </p:nvPr>
        </p:nvSpPr>
        <p:spPr>
          <a:xfrm>
            <a:off x="4791076" y="4413143"/>
            <a:ext cx="4100514"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description / context goes here</a:t>
            </a:r>
          </a:p>
        </p:txBody>
      </p:sp>
      <p:sp>
        <p:nvSpPr>
          <p:cNvPr id="15" name="Text Placeholder 11"/>
          <p:cNvSpPr>
            <a:spLocks noGrp="1"/>
          </p:cNvSpPr>
          <p:nvPr>
            <p:ph type="body" sz="quarter" idx="16" hasCustomPrompt="1"/>
          </p:nvPr>
        </p:nvSpPr>
        <p:spPr>
          <a:xfrm>
            <a:off x="253293" y="4413143"/>
            <a:ext cx="4094871"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description / context goes here</a:t>
            </a:r>
          </a:p>
        </p:txBody>
      </p:sp>
      <p:sp>
        <p:nvSpPr>
          <p:cNvPr id="5" name="Content Placeholder 4"/>
          <p:cNvSpPr>
            <a:spLocks noGrp="1"/>
          </p:cNvSpPr>
          <p:nvPr>
            <p:ph sz="quarter" idx="24"/>
          </p:nvPr>
        </p:nvSpPr>
        <p:spPr>
          <a:xfrm>
            <a:off x="246633" y="1198258"/>
            <a:ext cx="8644953" cy="138619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Content Placeholder 11"/>
          <p:cNvSpPr>
            <a:spLocks noGrp="1"/>
          </p:cNvSpPr>
          <p:nvPr>
            <p:ph sz="quarter" idx="25"/>
          </p:nvPr>
        </p:nvSpPr>
        <p:spPr>
          <a:xfrm>
            <a:off x="248530" y="2907433"/>
            <a:ext cx="4094871" cy="147248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4" name="Content Placeholder 13"/>
          <p:cNvSpPr>
            <a:spLocks noGrp="1"/>
          </p:cNvSpPr>
          <p:nvPr>
            <p:ph sz="quarter" idx="26"/>
          </p:nvPr>
        </p:nvSpPr>
        <p:spPr>
          <a:xfrm>
            <a:off x="4791076" y="2907433"/>
            <a:ext cx="4100514" cy="147248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16" name="Footer Placeholder 4"/>
          <p:cNvSpPr>
            <a:spLocks noGrp="1"/>
          </p:cNvSpPr>
          <p:nvPr>
            <p:ph type="ftr" sz="quarter" idx="3"/>
          </p:nvPr>
        </p:nvSpPr>
        <p:spPr>
          <a:xfrm>
            <a:off x="252413" y="4857155"/>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sp>
        <p:nvSpPr>
          <p:cNvPr id="17" name="Text Placeholder 11"/>
          <p:cNvSpPr>
            <a:spLocks noGrp="1"/>
          </p:cNvSpPr>
          <p:nvPr>
            <p:ph type="body" sz="quarter" idx="32"/>
          </p:nvPr>
        </p:nvSpPr>
        <p:spPr>
          <a:xfrm>
            <a:off x="252413" y="230187"/>
            <a:ext cx="8647112" cy="369332"/>
          </a:xfrm>
        </p:spPr>
        <p:txBody>
          <a:bodyPr>
            <a:noAutofit/>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a:t>Click to edit Master text styles</a:t>
            </a:r>
          </a:p>
        </p:txBody>
      </p:sp>
      <p:sp>
        <p:nvSpPr>
          <p:cNvPr id="18" name="Text Placeholder 13"/>
          <p:cNvSpPr>
            <a:spLocks noGrp="1"/>
          </p:cNvSpPr>
          <p:nvPr>
            <p:ph type="body" sz="quarter" idx="33"/>
          </p:nvPr>
        </p:nvSpPr>
        <p:spPr>
          <a:xfrm>
            <a:off x="252413" y="683366"/>
            <a:ext cx="8647112" cy="253916"/>
          </a:xfrm>
        </p:spPr>
        <p:txBody>
          <a:bodyPr>
            <a:noAutofit/>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a:t>Click to edit Master text styles</a:t>
            </a:r>
          </a:p>
        </p:txBody>
      </p:sp>
    </p:spTree>
    <p:extLst>
      <p:ext uri="{BB962C8B-B14F-4D97-AF65-F5344CB8AC3E}">
        <p14:creationId xmlns:p14="http://schemas.microsoft.com/office/powerpoint/2010/main" val="11054434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9" name="Text Placeholder 11"/>
          <p:cNvSpPr>
            <a:spLocks noGrp="1"/>
          </p:cNvSpPr>
          <p:nvPr>
            <p:ph type="body" sz="quarter" idx="13" hasCustomPrompt="1"/>
          </p:nvPr>
        </p:nvSpPr>
        <p:spPr>
          <a:xfrm>
            <a:off x="252414" y="4066302"/>
            <a:ext cx="2678893"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description / context goes here</a:t>
            </a:r>
          </a:p>
        </p:txBody>
      </p:sp>
      <p:sp>
        <p:nvSpPr>
          <p:cNvPr id="26" name="Text Placeholder 11"/>
          <p:cNvSpPr>
            <a:spLocks noGrp="1"/>
          </p:cNvSpPr>
          <p:nvPr>
            <p:ph type="body" sz="quarter" idx="21" hasCustomPrompt="1"/>
          </p:nvPr>
        </p:nvSpPr>
        <p:spPr>
          <a:xfrm>
            <a:off x="6192839" y="4066302"/>
            <a:ext cx="2744787"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description / context goes here</a:t>
            </a:r>
          </a:p>
        </p:txBody>
      </p:sp>
      <p:sp>
        <p:nvSpPr>
          <p:cNvPr id="29" name="Text Placeholder 11"/>
          <p:cNvSpPr>
            <a:spLocks noGrp="1"/>
          </p:cNvSpPr>
          <p:nvPr>
            <p:ph type="body" sz="quarter" idx="24" hasCustomPrompt="1"/>
          </p:nvPr>
        </p:nvSpPr>
        <p:spPr>
          <a:xfrm>
            <a:off x="3232555" y="4066302"/>
            <a:ext cx="2717870"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description / context goes here</a:t>
            </a:r>
          </a:p>
        </p:txBody>
      </p:sp>
      <p:sp>
        <p:nvSpPr>
          <p:cNvPr id="3" name="Content Placeholder 2"/>
          <p:cNvSpPr>
            <a:spLocks noGrp="1"/>
          </p:cNvSpPr>
          <p:nvPr>
            <p:ph sz="quarter" idx="32"/>
          </p:nvPr>
        </p:nvSpPr>
        <p:spPr>
          <a:xfrm>
            <a:off x="252415" y="1192753"/>
            <a:ext cx="2698748" cy="2666729"/>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33"/>
          </p:nvPr>
        </p:nvSpPr>
        <p:spPr>
          <a:xfrm>
            <a:off x="3232555" y="1192753"/>
            <a:ext cx="2717870" cy="2669564"/>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7"/>
          <p:cNvSpPr>
            <a:spLocks noGrp="1"/>
          </p:cNvSpPr>
          <p:nvPr>
            <p:ph sz="quarter" idx="34"/>
          </p:nvPr>
        </p:nvSpPr>
        <p:spPr>
          <a:xfrm>
            <a:off x="6192839" y="1192753"/>
            <a:ext cx="2744787" cy="2669564"/>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14" name="Footer Placeholder 4"/>
          <p:cNvSpPr>
            <a:spLocks noGrp="1"/>
          </p:cNvSpPr>
          <p:nvPr>
            <p:ph type="ftr" sz="quarter" idx="3"/>
          </p:nvPr>
        </p:nvSpPr>
        <p:spPr>
          <a:xfrm>
            <a:off x="252413" y="4857155"/>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sp>
        <p:nvSpPr>
          <p:cNvPr id="13" name="Text Placeholder 11"/>
          <p:cNvSpPr>
            <a:spLocks noGrp="1"/>
          </p:cNvSpPr>
          <p:nvPr>
            <p:ph type="body" sz="quarter" idx="35"/>
          </p:nvPr>
        </p:nvSpPr>
        <p:spPr>
          <a:xfrm>
            <a:off x="252413" y="230187"/>
            <a:ext cx="8685212" cy="369332"/>
          </a:xfrm>
        </p:spPr>
        <p:txBody>
          <a:bodyPr>
            <a:noAutofit/>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a:t>Click to edit Master text styles</a:t>
            </a:r>
          </a:p>
        </p:txBody>
      </p:sp>
      <p:sp>
        <p:nvSpPr>
          <p:cNvPr id="15" name="Text Placeholder 13"/>
          <p:cNvSpPr>
            <a:spLocks noGrp="1"/>
          </p:cNvSpPr>
          <p:nvPr>
            <p:ph type="body" sz="quarter" idx="36"/>
          </p:nvPr>
        </p:nvSpPr>
        <p:spPr>
          <a:xfrm>
            <a:off x="252413" y="683366"/>
            <a:ext cx="8685212" cy="253916"/>
          </a:xfrm>
        </p:spPr>
        <p:txBody>
          <a:bodyPr>
            <a:noAutofit/>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a:t>Click to edit Master text styles</a:t>
            </a:r>
          </a:p>
        </p:txBody>
      </p:sp>
    </p:spTree>
    <p:extLst>
      <p:ext uri="{BB962C8B-B14F-4D97-AF65-F5344CB8AC3E}">
        <p14:creationId xmlns:p14="http://schemas.microsoft.com/office/powerpoint/2010/main" val="34112504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hree-column comparison">
    <p:spTree>
      <p:nvGrpSpPr>
        <p:cNvPr id="1" name=""/>
        <p:cNvGrpSpPr/>
        <p:nvPr/>
      </p:nvGrpSpPr>
      <p:grpSpPr>
        <a:xfrm>
          <a:off x="0" y="0"/>
          <a:ext cx="0" cy="0"/>
          <a:chOff x="0" y="0"/>
          <a:chExt cx="0" cy="0"/>
        </a:xfrm>
      </p:grpSpPr>
      <p:sp>
        <p:nvSpPr>
          <p:cNvPr id="9" name="Text Placeholder 11"/>
          <p:cNvSpPr>
            <a:spLocks noGrp="1"/>
          </p:cNvSpPr>
          <p:nvPr>
            <p:ph type="body" sz="quarter" idx="13" hasCustomPrompt="1"/>
          </p:nvPr>
        </p:nvSpPr>
        <p:spPr>
          <a:xfrm>
            <a:off x="252414" y="4066302"/>
            <a:ext cx="2678893"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description / context goes here</a:t>
            </a:r>
          </a:p>
        </p:txBody>
      </p:sp>
      <p:sp>
        <p:nvSpPr>
          <p:cNvPr id="26" name="Text Placeholder 11"/>
          <p:cNvSpPr>
            <a:spLocks noGrp="1"/>
          </p:cNvSpPr>
          <p:nvPr>
            <p:ph type="body" sz="quarter" idx="21" hasCustomPrompt="1"/>
          </p:nvPr>
        </p:nvSpPr>
        <p:spPr>
          <a:xfrm>
            <a:off x="6192839" y="4066302"/>
            <a:ext cx="2744787"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description / context goes here</a:t>
            </a:r>
          </a:p>
        </p:txBody>
      </p:sp>
      <p:sp>
        <p:nvSpPr>
          <p:cNvPr id="29" name="Text Placeholder 11"/>
          <p:cNvSpPr>
            <a:spLocks noGrp="1"/>
          </p:cNvSpPr>
          <p:nvPr>
            <p:ph type="body" sz="quarter" idx="24" hasCustomPrompt="1"/>
          </p:nvPr>
        </p:nvSpPr>
        <p:spPr>
          <a:xfrm>
            <a:off x="3232555" y="4066302"/>
            <a:ext cx="2717870"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description / context goes here</a:t>
            </a:r>
          </a:p>
        </p:txBody>
      </p:sp>
      <p:sp>
        <p:nvSpPr>
          <p:cNvPr id="3" name="Content Placeholder 2"/>
          <p:cNvSpPr>
            <a:spLocks noGrp="1"/>
          </p:cNvSpPr>
          <p:nvPr>
            <p:ph sz="quarter" idx="32"/>
          </p:nvPr>
        </p:nvSpPr>
        <p:spPr>
          <a:xfrm>
            <a:off x="252415" y="1192753"/>
            <a:ext cx="2698748" cy="2666729"/>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33"/>
          </p:nvPr>
        </p:nvSpPr>
        <p:spPr>
          <a:xfrm>
            <a:off x="3232555" y="1192753"/>
            <a:ext cx="2717870" cy="2669564"/>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7"/>
          <p:cNvSpPr>
            <a:spLocks noGrp="1"/>
          </p:cNvSpPr>
          <p:nvPr>
            <p:ph sz="quarter" idx="34"/>
          </p:nvPr>
        </p:nvSpPr>
        <p:spPr>
          <a:xfrm>
            <a:off x="6192839" y="1192753"/>
            <a:ext cx="2744787" cy="2669564"/>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14" name="Footer Placeholder 4"/>
          <p:cNvSpPr>
            <a:spLocks noGrp="1"/>
          </p:cNvSpPr>
          <p:nvPr>
            <p:ph type="ftr" sz="quarter" idx="3"/>
          </p:nvPr>
        </p:nvSpPr>
        <p:spPr>
          <a:xfrm>
            <a:off x="252413" y="4857155"/>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sp>
        <p:nvSpPr>
          <p:cNvPr id="13" name="Text Placeholder 11"/>
          <p:cNvSpPr>
            <a:spLocks noGrp="1"/>
          </p:cNvSpPr>
          <p:nvPr>
            <p:ph type="body" sz="quarter" idx="35"/>
          </p:nvPr>
        </p:nvSpPr>
        <p:spPr>
          <a:xfrm>
            <a:off x="252413" y="230187"/>
            <a:ext cx="8685212" cy="369332"/>
          </a:xfrm>
        </p:spPr>
        <p:txBody>
          <a:bodyPr>
            <a:noAutofit/>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a:t>Click to edit Master text styles</a:t>
            </a:r>
          </a:p>
        </p:txBody>
      </p:sp>
      <p:sp>
        <p:nvSpPr>
          <p:cNvPr id="15" name="Text Placeholder 13"/>
          <p:cNvSpPr>
            <a:spLocks noGrp="1"/>
          </p:cNvSpPr>
          <p:nvPr>
            <p:ph type="body" sz="quarter" idx="36"/>
          </p:nvPr>
        </p:nvSpPr>
        <p:spPr>
          <a:xfrm>
            <a:off x="252413" y="683366"/>
            <a:ext cx="8685212" cy="253916"/>
          </a:xfrm>
        </p:spPr>
        <p:txBody>
          <a:bodyPr>
            <a:noAutofit/>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a:t>Click to edit Master text styles</a:t>
            </a:r>
          </a:p>
        </p:txBody>
      </p:sp>
      <p:cxnSp>
        <p:nvCxnSpPr>
          <p:cNvPr id="16" name="Straight Connector 15"/>
          <p:cNvCxnSpPr/>
          <p:nvPr userDrawn="1"/>
        </p:nvCxnSpPr>
        <p:spPr>
          <a:xfrm>
            <a:off x="3085663" y="1203325"/>
            <a:ext cx="0" cy="2986088"/>
          </a:xfrm>
          <a:prstGeom prst="line">
            <a:avLst/>
          </a:prstGeom>
          <a:ln w="3175" cap="rnd">
            <a:solidFill>
              <a:schemeClr val="accent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6076301" y="1203325"/>
            <a:ext cx="0" cy="2986088"/>
          </a:xfrm>
          <a:prstGeom prst="line">
            <a:avLst/>
          </a:prstGeom>
          <a:ln w="3175" cap="rnd">
            <a:solidFill>
              <a:schemeClr val="accent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112504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ree-column stacked">
    <p:spTree>
      <p:nvGrpSpPr>
        <p:cNvPr id="1" name=""/>
        <p:cNvGrpSpPr/>
        <p:nvPr/>
      </p:nvGrpSpPr>
      <p:grpSpPr>
        <a:xfrm>
          <a:off x="0" y="0"/>
          <a:ext cx="0" cy="0"/>
          <a:chOff x="0" y="0"/>
          <a:chExt cx="0" cy="0"/>
        </a:xfrm>
      </p:grpSpPr>
      <p:sp>
        <p:nvSpPr>
          <p:cNvPr id="5" name="Content Placeholder 4"/>
          <p:cNvSpPr>
            <a:spLocks noGrp="1"/>
          </p:cNvSpPr>
          <p:nvPr>
            <p:ph sz="quarter" idx="32"/>
          </p:nvPr>
        </p:nvSpPr>
        <p:spPr>
          <a:xfrm>
            <a:off x="252413" y="1203327"/>
            <a:ext cx="8639175" cy="1381124"/>
          </a:xfrm>
        </p:spPr>
        <p:txBody>
          <a:bodyPr wrap="square">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Content Placeholder 11"/>
          <p:cNvSpPr>
            <a:spLocks noGrp="1"/>
          </p:cNvSpPr>
          <p:nvPr>
            <p:ph sz="quarter" idx="33"/>
          </p:nvPr>
        </p:nvSpPr>
        <p:spPr>
          <a:xfrm>
            <a:off x="252413" y="2872039"/>
            <a:ext cx="2683481" cy="144655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Content Placeholder 14"/>
          <p:cNvSpPr>
            <a:spLocks noGrp="1"/>
          </p:cNvSpPr>
          <p:nvPr>
            <p:ph sz="quarter" idx="34"/>
          </p:nvPr>
        </p:nvSpPr>
        <p:spPr>
          <a:xfrm>
            <a:off x="3232554" y="2872039"/>
            <a:ext cx="2678893" cy="144655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9" name="Content Placeholder 18"/>
          <p:cNvSpPr>
            <a:spLocks noGrp="1"/>
          </p:cNvSpPr>
          <p:nvPr>
            <p:ph sz="quarter" idx="35"/>
          </p:nvPr>
        </p:nvSpPr>
        <p:spPr>
          <a:xfrm>
            <a:off x="6192838" y="2872039"/>
            <a:ext cx="2678893" cy="144655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11"/>
          <p:cNvSpPr>
            <a:spLocks noGrp="1"/>
          </p:cNvSpPr>
          <p:nvPr>
            <p:ph type="body" sz="quarter" idx="18" hasCustomPrompt="1"/>
          </p:nvPr>
        </p:nvSpPr>
        <p:spPr>
          <a:xfrm>
            <a:off x="258056" y="2630753"/>
            <a:ext cx="8633531"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description / context goes here</a:t>
            </a:r>
          </a:p>
        </p:txBody>
      </p:sp>
      <p:sp>
        <p:nvSpPr>
          <p:cNvPr id="14" name="Text Placeholder 11"/>
          <p:cNvSpPr>
            <a:spLocks noGrp="1"/>
          </p:cNvSpPr>
          <p:nvPr>
            <p:ph type="body" sz="quarter" idx="13" hasCustomPrompt="1"/>
          </p:nvPr>
        </p:nvSpPr>
        <p:spPr>
          <a:xfrm>
            <a:off x="252414" y="4376263"/>
            <a:ext cx="2683481"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description / context goes here</a:t>
            </a:r>
          </a:p>
        </p:txBody>
      </p:sp>
      <p:sp>
        <p:nvSpPr>
          <p:cNvPr id="16" name="Text Placeholder 11"/>
          <p:cNvSpPr>
            <a:spLocks noGrp="1"/>
          </p:cNvSpPr>
          <p:nvPr>
            <p:ph type="body" sz="quarter" idx="21" hasCustomPrompt="1"/>
          </p:nvPr>
        </p:nvSpPr>
        <p:spPr>
          <a:xfrm>
            <a:off x="6192838" y="4376263"/>
            <a:ext cx="2678893"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description / context goes here</a:t>
            </a:r>
          </a:p>
        </p:txBody>
      </p:sp>
      <p:sp>
        <p:nvSpPr>
          <p:cNvPr id="18" name="Text Placeholder 11"/>
          <p:cNvSpPr>
            <a:spLocks noGrp="1"/>
          </p:cNvSpPr>
          <p:nvPr>
            <p:ph type="body" sz="quarter" idx="24" hasCustomPrompt="1"/>
          </p:nvPr>
        </p:nvSpPr>
        <p:spPr>
          <a:xfrm>
            <a:off x="3232554" y="4376263"/>
            <a:ext cx="2678893" cy="123111"/>
          </a:xfrm>
          <a:prstGeom prst="rect">
            <a:avLst/>
          </a:prstGeom>
        </p:spPr>
        <p:txBody>
          <a:bodyPr lIns="0" tIns="0" rIns="0" bIns="0" anchor="b" anchorCtr="0">
            <a:noAutofit/>
          </a:bodyPr>
          <a:lstStyle>
            <a:lvl1pPr marL="15874" indent="0">
              <a:buNone/>
              <a:defRPr sz="800" baseline="0">
                <a:solidFill>
                  <a:srgbClr val="8E8F93"/>
                </a:solidFill>
              </a:defRPr>
            </a:lvl1pPr>
          </a:lstStyle>
          <a:p>
            <a:pPr lvl="0"/>
            <a:r>
              <a:rPr lang="en-US" dirty="0"/>
              <a:t>Optional description / context goes here</a:t>
            </a:r>
          </a:p>
        </p:txBody>
      </p:sp>
      <p:sp>
        <p:nvSpPr>
          <p:cNvPr id="17"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20" name="Footer Placeholder 4"/>
          <p:cNvSpPr>
            <a:spLocks noGrp="1"/>
          </p:cNvSpPr>
          <p:nvPr>
            <p:ph type="ftr" sz="quarter" idx="3"/>
          </p:nvPr>
        </p:nvSpPr>
        <p:spPr>
          <a:xfrm>
            <a:off x="252413" y="4857155"/>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sp>
        <p:nvSpPr>
          <p:cNvPr id="21" name="Text Placeholder 11"/>
          <p:cNvSpPr>
            <a:spLocks noGrp="1"/>
          </p:cNvSpPr>
          <p:nvPr>
            <p:ph type="body" sz="quarter" idx="36"/>
          </p:nvPr>
        </p:nvSpPr>
        <p:spPr>
          <a:xfrm>
            <a:off x="252413" y="230187"/>
            <a:ext cx="8647112" cy="369332"/>
          </a:xfrm>
        </p:spPr>
        <p:txBody>
          <a:bodyPr>
            <a:noAutofit/>
          </a:bodyPr>
          <a:lstStyle>
            <a:lvl1pPr>
              <a:buFontTx/>
              <a:buNone/>
              <a:defRPr sz="2400">
                <a:solidFill>
                  <a:schemeClr val="tx2"/>
                </a:solidFill>
              </a:defRPr>
            </a:lvl1pPr>
            <a:lvl2pPr>
              <a:buFontTx/>
              <a:buNone/>
              <a:defRPr/>
            </a:lvl2pPr>
            <a:lvl3pPr>
              <a:buFontTx/>
              <a:buNone/>
              <a:defRPr/>
            </a:lvl3pPr>
            <a:lvl4pPr>
              <a:buFontTx/>
              <a:buNone/>
              <a:defRPr/>
            </a:lvl4pPr>
            <a:lvl5pPr>
              <a:buFontTx/>
              <a:buNone/>
              <a:defRPr/>
            </a:lvl5pPr>
          </a:lstStyle>
          <a:p>
            <a:pPr lvl="0"/>
            <a:r>
              <a:rPr lang="en-US" dirty="0"/>
              <a:t>Click to edit Master text styles</a:t>
            </a:r>
          </a:p>
        </p:txBody>
      </p:sp>
      <p:sp>
        <p:nvSpPr>
          <p:cNvPr id="22" name="Text Placeholder 13"/>
          <p:cNvSpPr>
            <a:spLocks noGrp="1"/>
          </p:cNvSpPr>
          <p:nvPr>
            <p:ph type="body" sz="quarter" idx="37"/>
          </p:nvPr>
        </p:nvSpPr>
        <p:spPr>
          <a:xfrm>
            <a:off x="252413" y="683366"/>
            <a:ext cx="8647112" cy="253916"/>
          </a:xfrm>
        </p:spPr>
        <p:txBody>
          <a:bodyPr>
            <a:noAutofit/>
          </a:bodyPr>
          <a:lstStyle>
            <a:lvl1pPr marL="358762" indent="-342888">
              <a:buFontTx/>
              <a:buNone/>
              <a:defRPr sz="1600" baseline="0">
                <a:solidFill>
                  <a:schemeClr val="accent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a:t>Click to edit Master text styles</a:t>
            </a:r>
          </a:p>
        </p:txBody>
      </p:sp>
    </p:spTree>
    <p:extLst>
      <p:ext uri="{BB962C8B-B14F-4D97-AF65-F5344CB8AC3E}">
        <p14:creationId xmlns:p14="http://schemas.microsoft.com/office/powerpoint/2010/main" val="6906178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rizontal Split">
    <p:spTree>
      <p:nvGrpSpPr>
        <p:cNvPr id="1" name=""/>
        <p:cNvGrpSpPr/>
        <p:nvPr/>
      </p:nvGrpSpPr>
      <p:grpSpPr>
        <a:xfrm>
          <a:off x="0" y="0"/>
          <a:ext cx="0" cy="0"/>
          <a:chOff x="0" y="0"/>
          <a:chExt cx="0" cy="0"/>
        </a:xfrm>
      </p:grpSpPr>
      <p:sp>
        <p:nvSpPr>
          <p:cNvPr id="21" name="Rectangle 20"/>
          <p:cNvSpPr/>
          <p:nvPr userDrawn="1"/>
        </p:nvSpPr>
        <p:spPr>
          <a:xfrm>
            <a:off x="0" y="1"/>
            <a:ext cx="9144000" cy="1276141"/>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lIns="91437" tIns="45718" rIns="91437" bIns="45718" rtlCol="0" anchor="ctr"/>
          <a:lstStyle/>
          <a:p>
            <a:pPr algn="ctr"/>
            <a:endParaRPr lang="en-US"/>
          </a:p>
        </p:txBody>
      </p:sp>
      <p:sp>
        <p:nvSpPr>
          <p:cNvPr id="5" name="Content Placeholder 4"/>
          <p:cNvSpPr>
            <a:spLocks noGrp="1"/>
          </p:cNvSpPr>
          <p:nvPr>
            <p:ph sz="quarter" idx="32"/>
          </p:nvPr>
        </p:nvSpPr>
        <p:spPr>
          <a:xfrm>
            <a:off x="252413" y="1735871"/>
            <a:ext cx="8639175" cy="2644043"/>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20" name="Footer Placeholder 4"/>
          <p:cNvSpPr>
            <a:spLocks noGrp="1"/>
          </p:cNvSpPr>
          <p:nvPr>
            <p:ph type="ftr" sz="quarter" idx="3"/>
          </p:nvPr>
        </p:nvSpPr>
        <p:spPr>
          <a:xfrm>
            <a:off x="252413" y="4857155"/>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sp>
        <p:nvSpPr>
          <p:cNvPr id="22" name="Rectangle 21"/>
          <p:cNvSpPr/>
          <p:nvPr userDrawn="1"/>
        </p:nvSpPr>
        <p:spPr>
          <a:xfrm>
            <a:off x="0" y="1105320"/>
            <a:ext cx="9144000" cy="371789"/>
          </a:xfrm>
          <a:prstGeom prst="rect">
            <a:avLst/>
          </a:prstGeom>
          <a:solidFill>
            <a:schemeClr val="bg2">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lIns="91437" tIns="45718" rIns="91437" bIns="45718" rtlCol="0" anchor="ctr"/>
          <a:lstStyle/>
          <a:p>
            <a:pPr algn="ctr"/>
            <a:endParaRPr lang="en-US"/>
          </a:p>
        </p:txBody>
      </p:sp>
      <p:sp>
        <p:nvSpPr>
          <p:cNvPr id="15" name="Text Placeholder 11"/>
          <p:cNvSpPr>
            <a:spLocks noGrp="1"/>
          </p:cNvSpPr>
          <p:nvPr>
            <p:ph type="body" sz="quarter" idx="33"/>
          </p:nvPr>
        </p:nvSpPr>
        <p:spPr>
          <a:xfrm>
            <a:off x="252413" y="230187"/>
            <a:ext cx="8647112" cy="369332"/>
          </a:xfrm>
        </p:spPr>
        <p:txBody>
          <a:bodyPr>
            <a:noAutofit/>
          </a:bodyPr>
          <a:lstStyle>
            <a:lvl1pPr>
              <a:buFontTx/>
              <a:buNone/>
              <a:defRPr sz="2400">
                <a:solidFill>
                  <a:schemeClr val="bg1"/>
                </a:solidFill>
              </a:defRPr>
            </a:lvl1pPr>
            <a:lvl2pPr>
              <a:buFontTx/>
              <a:buNone/>
              <a:defRPr/>
            </a:lvl2pPr>
            <a:lvl3pPr>
              <a:buFontTx/>
              <a:buNone/>
              <a:defRPr/>
            </a:lvl3pPr>
            <a:lvl4pPr>
              <a:buFontTx/>
              <a:buNone/>
              <a:defRPr/>
            </a:lvl4pPr>
            <a:lvl5pPr>
              <a:buFontTx/>
              <a:buNone/>
              <a:defRPr/>
            </a:lvl5pPr>
          </a:lstStyle>
          <a:p>
            <a:pPr lvl="0"/>
            <a:r>
              <a:rPr lang="en-US" dirty="0"/>
              <a:t>Click to edit Master text styles</a:t>
            </a:r>
          </a:p>
        </p:txBody>
      </p:sp>
      <p:sp>
        <p:nvSpPr>
          <p:cNvPr id="16" name="Text Placeholder 13"/>
          <p:cNvSpPr>
            <a:spLocks noGrp="1"/>
          </p:cNvSpPr>
          <p:nvPr>
            <p:ph type="body" sz="quarter" idx="34"/>
          </p:nvPr>
        </p:nvSpPr>
        <p:spPr>
          <a:xfrm>
            <a:off x="252413" y="683366"/>
            <a:ext cx="8647112" cy="253916"/>
          </a:xfrm>
        </p:spPr>
        <p:txBody>
          <a:bodyPr>
            <a:noAutofit/>
          </a:bodyPr>
          <a:lstStyle>
            <a:lvl1pPr marL="358762" indent="-342888">
              <a:buFontTx/>
              <a:buNone/>
              <a:defRPr sz="1600">
                <a:solidFill>
                  <a:schemeClr val="bg1"/>
                </a:solidFill>
              </a:defRPr>
            </a:lvl1pPr>
            <a:lvl2pPr marL="407973" indent="-228592">
              <a:buFontTx/>
              <a:buNone/>
              <a:defRPr/>
            </a:lvl2pPr>
            <a:lvl3pPr marL="587354" indent="-228592">
              <a:buFontTx/>
              <a:buNone/>
              <a:defRPr/>
            </a:lvl3pPr>
            <a:lvl4pPr marL="768323" indent="-228592">
              <a:buFontTx/>
              <a:buNone/>
              <a:defRPr/>
            </a:lvl4pPr>
            <a:lvl5pPr marL="939767" indent="-228592">
              <a:buFontTx/>
              <a:buNone/>
              <a:defRPr/>
            </a:lvl5pPr>
          </a:lstStyle>
          <a:p>
            <a:pPr lvl="0"/>
            <a:r>
              <a:rPr lang="en-US" dirty="0"/>
              <a:t>Click to edit Master text styles</a:t>
            </a:r>
          </a:p>
        </p:txBody>
      </p:sp>
    </p:spTree>
    <p:extLst>
      <p:ext uri="{BB962C8B-B14F-4D97-AF65-F5344CB8AC3E}">
        <p14:creationId xmlns:p14="http://schemas.microsoft.com/office/powerpoint/2010/main" val="6906178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slide ">
    <p:spTree>
      <p:nvGrpSpPr>
        <p:cNvPr id="1" name=""/>
        <p:cNvGrpSpPr/>
        <p:nvPr/>
      </p:nvGrpSpPr>
      <p:grpSpPr>
        <a:xfrm>
          <a:off x="0" y="0"/>
          <a:ext cx="0" cy="0"/>
          <a:chOff x="0" y="0"/>
          <a:chExt cx="0" cy="0"/>
        </a:xfrm>
      </p:grpSpPr>
      <p:sp>
        <p:nvSpPr>
          <p:cNvPr id="17"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20" name="Footer Placeholder 4"/>
          <p:cNvSpPr>
            <a:spLocks noGrp="1"/>
          </p:cNvSpPr>
          <p:nvPr>
            <p:ph type="ftr" sz="quarter" idx="3"/>
          </p:nvPr>
        </p:nvSpPr>
        <p:spPr>
          <a:xfrm>
            <a:off x="252413" y="4857155"/>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spTree>
    <p:extLst>
      <p:ext uri="{BB962C8B-B14F-4D97-AF65-F5344CB8AC3E}">
        <p14:creationId xmlns:p14="http://schemas.microsoft.com/office/powerpoint/2010/main" val="6906178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Title Slide_1">
    <p:spTree>
      <p:nvGrpSpPr>
        <p:cNvPr id="1" name=""/>
        <p:cNvGrpSpPr/>
        <p:nvPr/>
      </p:nvGrpSpPr>
      <p:grpSpPr>
        <a:xfrm>
          <a:off x="0" y="0"/>
          <a:ext cx="0" cy="0"/>
          <a:chOff x="0" y="0"/>
          <a:chExt cx="0" cy="0"/>
        </a:xfrm>
      </p:grpSpPr>
      <p:sp>
        <p:nvSpPr>
          <p:cNvPr id="19" name="Espace réservé pour une image  18"/>
          <p:cNvSpPr>
            <a:spLocks noGrp="1"/>
          </p:cNvSpPr>
          <p:nvPr>
            <p:ph type="pic" sz="quarter" idx="14"/>
          </p:nvPr>
        </p:nvSpPr>
        <p:spPr>
          <a:xfrm>
            <a:off x="0" y="0"/>
            <a:ext cx="9144000" cy="4330794"/>
          </a:xfrm>
          <a:prstGeom prst="rect">
            <a:avLst/>
          </a:prstGeom>
          <a:solidFill>
            <a:schemeClr val="bg1">
              <a:lumMod val="95000"/>
            </a:schemeClr>
          </a:solidFill>
        </p:spPr>
        <p:txBody>
          <a:bodyPr lIns="91437" tIns="45718" rIns="91437" bIns="45718"/>
          <a:lstStyle>
            <a:lvl1pPr>
              <a:buNone/>
              <a:defRPr sz="1400">
                <a:solidFill>
                  <a:schemeClr val="bg1">
                    <a:lumMod val="85000"/>
                  </a:schemeClr>
                </a:solidFill>
              </a:defRPr>
            </a:lvl1pPr>
          </a:lstStyle>
          <a:p>
            <a:r>
              <a:rPr lang="en-US"/>
              <a:t>Click icon to add picture</a:t>
            </a:r>
          </a:p>
        </p:txBody>
      </p:sp>
      <p:sp>
        <p:nvSpPr>
          <p:cNvPr id="8" name="Title 1"/>
          <p:cNvSpPr>
            <a:spLocks noGrp="1"/>
          </p:cNvSpPr>
          <p:nvPr>
            <p:ph type="ctrTitle" hasCustomPrompt="1"/>
          </p:nvPr>
        </p:nvSpPr>
        <p:spPr>
          <a:xfrm>
            <a:off x="252415" y="2609224"/>
            <a:ext cx="8673872" cy="553998"/>
          </a:xfrm>
          <a:prstGeom prst="rect">
            <a:avLst/>
          </a:prstGeom>
        </p:spPr>
        <p:txBody>
          <a:bodyPr lIns="0" tIns="0" rIns="0" bIns="0" anchor="ctr" anchorCtr="0">
            <a:noAutofit/>
          </a:bodyPr>
          <a:lstStyle>
            <a:lvl1pPr marL="0" indent="0" algn="l">
              <a:buFont typeface="Arial"/>
              <a:buNone/>
              <a:defRPr sz="3600">
                <a:solidFill>
                  <a:schemeClr val="bg1"/>
                </a:solidFill>
              </a:defRPr>
            </a:lvl1pPr>
          </a:lstStyle>
          <a:p>
            <a:r>
              <a:rPr lang="en-US" dirty="0"/>
              <a:t>Presentation Title</a:t>
            </a:r>
          </a:p>
        </p:txBody>
      </p:sp>
      <p:sp>
        <p:nvSpPr>
          <p:cNvPr id="9" name="Subtitle 2"/>
          <p:cNvSpPr>
            <a:spLocks noGrp="1"/>
          </p:cNvSpPr>
          <p:nvPr>
            <p:ph type="subTitle" idx="1" hasCustomPrompt="1"/>
          </p:nvPr>
        </p:nvSpPr>
        <p:spPr>
          <a:xfrm>
            <a:off x="252415" y="3204247"/>
            <a:ext cx="8673872" cy="215444"/>
          </a:xfrm>
          <a:prstGeom prst="rect">
            <a:avLst/>
          </a:prstGeom>
        </p:spPr>
        <p:txBody>
          <a:bodyPr lIns="0" tIns="0" rIns="0" bIns="0">
            <a:noAutofit/>
          </a:bodyPr>
          <a:lstStyle>
            <a:lvl1pPr marL="0" indent="0" algn="l">
              <a:buNone/>
              <a:defRPr sz="1400" baseline="0">
                <a:solidFill>
                  <a:schemeClr val="bg1"/>
                </a:solidFill>
              </a:defRPr>
            </a:lvl1pPr>
            <a:lvl2pPr marL="457184" indent="0" algn="ctr">
              <a:buNone/>
              <a:defRPr>
                <a:solidFill>
                  <a:schemeClr val="tx1">
                    <a:tint val="75000"/>
                  </a:schemeClr>
                </a:solidFill>
              </a:defRPr>
            </a:lvl2pPr>
            <a:lvl3pPr marL="914367" indent="0" algn="ctr">
              <a:buNone/>
              <a:defRPr>
                <a:solidFill>
                  <a:schemeClr val="tx1">
                    <a:tint val="75000"/>
                  </a:schemeClr>
                </a:solidFill>
              </a:defRPr>
            </a:lvl3pPr>
            <a:lvl4pPr marL="1371552" indent="0" algn="ctr">
              <a:buNone/>
              <a:defRPr>
                <a:solidFill>
                  <a:schemeClr val="tx1">
                    <a:tint val="75000"/>
                  </a:schemeClr>
                </a:solidFill>
              </a:defRPr>
            </a:lvl4pPr>
            <a:lvl5pPr marL="1828736" indent="0" algn="ctr">
              <a:buNone/>
              <a:defRPr>
                <a:solidFill>
                  <a:schemeClr val="tx1">
                    <a:tint val="75000"/>
                  </a:schemeClr>
                </a:solidFill>
              </a:defRPr>
            </a:lvl5pPr>
            <a:lvl6pPr marL="2285919" indent="0" algn="ctr">
              <a:buNone/>
              <a:defRPr>
                <a:solidFill>
                  <a:schemeClr val="tx1">
                    <a:tint val="75000"/>
                  </a:schemeClr>
                </a:solidFill>
              </a:defRPr>
            </a:lvl6pPr>
            <a:lvl7pPr marL="2743103" indent="0" algn="ctr">
              <a:buNone/>
              <a:defRPr>
                <a:solidFill>
                  <a:schemeClr val="tx1">
                    <a:tint val="75000"/>
                  </a:schemeClr>
                </a:solidFill>
              </a:defRPr>
            </a:lvl7pPr>
            <a:lvl8pPr marL="3200287" indent="0" algn="ctr">
              <a:buNone/>
              <a:defRPr>
                <a:solidFill>
                  <a:schemeClr val="tx1">
                    <a:tint val="75000"/>
                  </a:schemeClr>
                </a:solidFill>
              </a:defRPr>
            </a:lvl8pPr>
            <a:lvl9pPr marL="3657471" indent="0" algn="ctr">
              <a:buNone/>
              <a:defRPr>
                <a:solidFill>
                  <a:schemeClr val="tx1">
                    <a:tint val="75000"/>
                  </a:schemeClr>
                </a:solidFill>
              </a:defRPr>
            </a:lvl9pPr>
          </a:lstStyle>
          <a:p>
            <a:r>
              <a:rPr lang="en-US" dirty="0"/>
              <a:t>Click to Edit Optional Subtitle</a:t>
            </a:r>
          </a:p>
        </p:txBody>
      </p:sp>
      <p:pic>
        <p:nvPicPr>
          <p:cNvPr id="10" name="Picture 9" descr="schneider_LIO_Life-Green_RGB.png"/>
          <p:cNvPicPr>
            <a:picLocks noChangeAspect="1"/>
          </p:cNvPicPr>
          <p:nvPr userDrawn="1"/>
        </p:nvPicPr>
        <p:blipFill>
          <a:blip r:embed="rId2" cstate="print"/>
          <a:stretch>
            <a:fillRect/>
          </a:stretch>
        </p:blipFill>
        <p:spPr>
          <a:xfrm>
            <a:off x="7067034" y="4494997"/>
            <a:ext cx="2041798" cy="562953"/>
          </a:xfrm>
          <a:prstGeom prst="rect">
            <a:avLst/>
          </a:prstGeom>
        </p:spPr>
      </p:pic>
      <p:sp>
        <p:nvSpPr>
          <p:cNvPr id="14" name="Footer Placeholder 4"/>
          <p:cNvSpPr>
            <a:spLocks noGrp="1"/>
          </p:cNvSpPr>
          <p:nvPr>
            <p:ph type="ftr" sz="quarter" idx="3"/>
          </p:nvPr>
        </p:nvSpPr>
        <p:spPr>
          <a:xfrm>
            <a:off x="252415" y="4857155"/>
            <a:ext cx="1505531" cy="92333"/>
          </a:xfrm>
          <a:prstGeom prst="rect">
            <a:avLst/>
          </a:prstGeom>
        </p:spPr>
        <p:txBody>
          <a:bodyPr vert="horz" wrap="square" lIns="0" tIns="0" rIns="0" bIns="0" rtlCol="0" anchor="ctr">
            <a:spAutoFit/>
          </a:bodyPr>
          <a:lstStyle>
            <a:lvl1pPr algn="l">
              <a:defRPr sz="600">
                <a:solidFill>
                  <a:srgbClr val="4F5156"/>
                </a:solidFill>
                <a:latin typeface="Arial"/>
                <a:cs typeface="Arial"/>
              </a:defRPr>
            </a:lvl1pPr>
          </a:lstStyle>
          <a:p>
            <a:r>
              <a:rPr lang="en-US"/>
              <a:t>Confidential Property of Schneider Electric  </a:t>
            </a:r>
          </a:p>
        </p:txBody>
      </p:sp>
      <p:sp>
        <p:nvSpPr>
          <p:cNvPr id="21" name="Espace réservé du texte 20"/>
          <p:cNvSpPr>
            <a:spLocks noGrp="1"/>
          </p:cNvSpPr>
          <p:nvPr>
            <p:ph type="body" sz="quarter" idx="15" hasCustomPrompt="1"/>
          </p:nvPr>
        </p:nvSpPr>
        <p:spPr>
          <a:xfrm>
            <a:off x="0" y="3573629"/>
            <a:ext cx="9144000" cy="761890"/>
          </a:xfrm>
          <a:prstGeom prst="rect">
            <a:avLst/>
          </a:prstGeom>
          <a:solidFill>
            <a:schemeClr val="tx2">
              <a:alpha val="80000"/>
            </a:schemeClr>
          </a:solidFill>
        </p:spPr>
        <p:txBody>
          <a:bodyPr lIns="91437" tIns="45718" rIns="91437" bIns="45718"/>
          <a:lstStyle>
            <a:lvl1pPr marL="178299" indent="-2362">
              <a:buNone/>
              <a:defRPr sz="120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dirty="0" err="1"/>
              <a:t>Presented</a:t>
            </a:r>
            <a:r>
              <a:rPr lang="fr-FR" dirty="0"/>
              <a:t> by: </a:t>
            </a:r>
          </a:p>
          <a:p>
            <a:pPr lvl="0"/>
            <a:r>
              <a:rPr lang="fr-FR" dirty="0"/>
              <a:t>Date: </a:t>
            </a:r>
          </a:p>
          <a:p>
            <a:pPr lvl="0"/>
            <a:endParaRPr lang="fr-FR" dirty="0"/>
          </a:p>
          <a:p>
            <a:pPr lvl="0"/>
            <a:endParaRPr lang="fr-FR" dirty="0"/>
          </a:p>
          <a:p>
            <a:pPr lvl="0"/>
            <a:endParaRPr lang="fr-FR" dirty="0"/>
          </a:p>
          <a:p>
            <a:pPr lvl="0"/>
            <a:endParaRPr lang="fr-FR" dirty="0"/>
          </a:p>
          <a:p>
            <a:pPr lvl="0"/>
            <a:endParaRPr lang="fr-FR" dirty="0"/>
          </a:p>
        </p:txBody>
      </p:sp>
      <p:sp>
        <p:nvSpPr>
          <p:cNvPr id="13" name="Rectangle 12"/>
          <p:cNvSpPr/>
          <p:nvPr userDrawn="1"/>
        </p:nvSpPr>
        <p:spPr>
          <a:xfrm>
            <a:off x="0" y="4261502"/>
            <a:ext cx="9144000" cy="2019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91437" tIns="45718" rIns="91437" bIns="45718" rtlCol="0" anchor="ctr"/>
          <a:lstStyle/>
          <a:p>
            <a:pPr algn="ctr"/>
            <a:endParaRPr lang="en-US"/>
          </a:p>
        </p:txBody>
      </p:sp>
    </p:spTree>
    <p:extLst>
      <p:ext uri="{BB962C8B-B14F-4D97-AF65-F5344CB8AC3E}">
        <p14:creationId xmlns:p14="http://schemas.microsoft.com/office/powerpoint/2010/main" val="16313169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Slide_1">
    <p:spTree>
      <p:nvGrpSpPr>
        <p:cNvPr id="1" name=""/>
        <p:cNvGrpSpPr/>
        <p:nvPr/>
      </p:nvGrpSpPr>
      <p:grpSpPr>
        <a:xfrm>
          <a:off x="0" y="0"/>
          <a:ext cx="0" cy="0"/>
          <a:chOff x="0" y="0"/>
          <a:chExt cx="0" cy="0"/>
        </a:xfrm>
      </p:grpSpPr>
      <p:sp>
        <p:nvSpPr>
          <p:cNvPr id="19" name="Espace réservé pour une image  18"/>
          <p:cNvSpPr>
            <a:spLocks noGrp="1"/>
          </p:cNvSpPr>
          <p:nvPr>
            <p:ph type="pic" sz="quarter" idx="14"/>
          </p:nvPr>
        </p:nvSpPr>
        <p:spPr>
          <a:xfrm>
            <a:off x="0" y="0"/>
            <a:ext cx="9144000" cy="4330794"/>
          </a:xfrm>
          <a:prstGeom prst="rect">
            <a:avLst/>
          </a:prstGeom>
          <a:solidFill>
            <a:schemeClr val="bg1">
              <a:lumMod val="95000"/>
            </a:schemeClr>
          </a:solidFill>
        </p:spPr>
        <p:txBody>
          <a:bodyPr lIns="91437" tIns="45718" rIns="91437" bIns="45718"/>
          <a:lstStyle>
            <a:lvl1pPr>
              <a:buNone/>
              <a:defRPr sz="1400">
                <a:solidFill>
                  <a:schemeClr val="bg1">
                    <a:lumMod val="85000"/>
                  </a:schemeClr>
                </a:solidFill>
              </a:defRPr>
            </a:lvl1pPr>
          </a:lstStyle>
          <a:p>
            <a:r>
              <a:rPr lang="en-US"/>
              <a:t>Click icon to add picture</a:t>
            </a:r>
          </a:p>
        </p:txBody>
      </p:sp>
      <p:sp>
        <p:nvSpPr>
          <p:cNvPr id="8" name="Title 1"/>
          <p:cNvSpPr>
            <a:spLocks noGrp="1"/>
          </p:cNvSpPr>
          <p:nvPr>
            <p:ph type="ctrTitle" hasCustomPrompt="1"/>
          </p:nvPr>
        </p:nvSpPr>
        <p:spPr>
          <a:xfrm>
            <a:off x="252415" y="2609224"/>
            <a:ext cx="8673872" cy="553998"/>
          </a:xfrm>
          <a:prstGeom prst="rect">
            <a:avLst/>
          </a:prstGeom>
        </p:spPr>
        <p:txBody>
          <a:bodyPr lIns="0" tIns="0" rIns="0" bIns="0" anchor="ctr" anchorCtr="0">
            <a:noAutofit/>
          </a:bodyPr>
          <a:lstStyle>
            <a:lvl1pPr marL="0" indent="0" algn="l">
              <a:buFont typeface="Arial"/>
              <a:buNone/>
              <a:defRPr sz="3600">
                <a:solidFill>
                  <a:schemeClr val="bg1"/>
                </a:solidFill>
              </a:defRPr>
            </a:lvl1pPr>
          </a:lstStyle>
          <a:p>
            <a:r>
              <a:rPr lang="en-US" dirty="0"/>
              <a:t>Presentation Title</a:t>
            </a:r>
          </a:p>
        </p:txBody>
      </p:sp>
      <p:sp>
        <p:nvSpPr>
          <p:cNvPr id="9" name="Subtitle 2"/>
          <p:cNvSpPr>
            <a:spLocks noGrp="1"/>
          </p:cNvSpPr>
          <p:nvPr>
            <p:ph type="subTitle" idx="1" hasCustomPrompt="1"/>
          </p:nvPr>
        </p:nvSpPr>
        <p:spPr>
          <a:xfrm>
            <a:off x="252415" y="3204247"/>
            <a:ext cx="8673872" cy="215444"/>
          </a:xfrm>
          <a:prstGeom prst="rect">
            <a:avLst/>
          </a:prstGeom>
        </p:spPr>
        <p:txBody>
          <a:bodyPr lIns="0" tIns="0" rIns="0" bIns="0">
            <a:noAutofit/>
          </a:bodyPr>
          <a:lstStyle>
            <a:lvl1pPr marL="0" indent="0" algn="l">
              <a:buNone/>
              <a:defRPr sz="1400" baseline="0">
                <a:solidFill>
                  <a:schemeClr val="bg1"/>
                </a:solidFill>
              </a:defRPr>
            </a:lvl1pPr>
            <a:lvl2pPr marL="457184" indent="0" algn="ctr">
              <a:buNone/>
              <a:defRPr>
                <a:solidFill>
                  <a:schemeClr val="tx1">
                    <a:tint val="75000"/>
                  </a:schemeClr>
                </a:solidFill>
              </a:defRPr>
            </a:lvl2pPr>
            <a:lvl3pPr marL="914367" indent="0" algn="ctr">
              <a:buNone/>
              <a:defRPr>
                <a:solidFill>
                  <a:schemeClr val="tx1">
                    <a:tint val="75000"/>
                  </a:schemeClr>
                </a:solidFill>
              </a:defRPr>
            </a:lvl3pPr>
            <a:lvl4pPr marL="1371552" indent="0" algn="ctr">
              <a:buNone/>
              <a:defRPr>
                <a:solidFill>
                  <a:schemeClr val="tx1">
                    <a:tint val="75000"/>
                  </a:schemeClr>
                </a:solidFill>
              </a:defRPr>
            </a:lvl4pPr>
            <a:lvl5pPr marL="1828736" indent="0" algn="ctr">
              <a:buNone/>
              <a:defRPr>
                <a:solidFill>
                  <a:schemeClr val="tx1">
                    <a:tint val="75000"/>
                  </a:schemeClr>
                </a:solidFill>
              </a:defRPr>
            </a:lvl5pPr>
            <a:lvl6pPr marL="2285919" indent="0" algn="ctr">
              <a:buNone/>
              <a:defRPr>
                <a:solidFill>
                  <a:schemeClr val="tx1">
                    <a:tint val="75000"/>
                  </a:schemeClr>
                </a:solidFill>
              </a:defRPr>
            </a:lvl6pPr>
            <a:lvl7pPr marL="2743103" indent="0" algn="ctr">
              <a:buNone/>
              <a:defRPr>
                <a:solidFill>
                  <a:schemeClr val="tx1">
                    <a:tint val="75000"/>
                  </a:schemeClr>
                </a:solidFill>
              </a:defRPr>
            </a:lvl7pPr>
            <a:lvl8pPr marL="3200287" indent="0" algn="ctr">
              <a:buNone/>
              <a:defRPr>
                <a:solidFill>
                  <a:schemeClr val="tx1">
                    <a:tint val="75000"/>
                  </a:schemeClr>
                </a:solidFill>
              </a:defRPr>
            </a:lvl8pPr>
            <a:lvl9pPr marL="3657471" indent="0" algn="ctr">
              <a:buNone/>
              <a:defRPr>
                <a:solidFill>
                  <a:schemeClr val="tx1">
                    <a:tint val="75000"/>
                  </a:schemeClr>
                </a:solidFill>
              </a:defRPr>
            </a:lvl9pPr>
          </a:lstStyle>
          <a:p>
            <a:r>
              <a:rPr lang="en-US" dirty="0"/>
              <a:t>Click to Edit Optional Subtitle</a:t>
            </a:r>
          </a:p>
        </p:txBody>
      </p:sp>
      <p:pic>
        <p:nvPicPr>
          <p:cNvPr id="10" name="Picture 9" descr="schneider_LIO_Life-Green_RGB.png"/>
          <p:cNvPicPr>
            <a:picLocks noChangeAspect="1"/>
          </p:cNvPicPr>
          <p:nvPr userDrawn="1"/>
        </p:nvPicPr>
        <p:blipFill>
          <a:blip r:embed="rId2" cstate="print"/>
          <a:stretch>
            <a:fillRect/>
          </a:stretch>
        </p:blipFill>
        <p:spPr>
          <a:xfrm>
            <a:off x="7067034" y="4494997"/>
            <a:ext cx="2041798" cy="562953"/>
          </a:xfrm>
          <a:prstGeom prst="rect">
            <a:avLst/>
          </a:prstGeom>
        </p:spPr>
      </p:pic>
      <p:sp>
        <p:nvSpPr>
          <p:cNvPr id="14" name="Footer Placeholder 4"/>
          <p:cNvSpPr>
            <a:spLocks noGrp="1"/>
          </p:cNvSpPr>
          <p:nvPr>
            <p:ph type="ftr" sz="quarter" idx="3"/>
          </p:nvPr>
        </p:nvSpPr>
        <p:spPr>
          <a:xfrm>
            <a:off x="252415" y="4857155"/>
            <a:ext cx="1505531" cy="92333"/>
          </a:xfrm>
          <a:prstGeom prst="rect">
            <a:avLst/>
          </a:prstGeom>
        </p:spPr>
        <p:txBody>
          <a:bodyPr vert="horz" wrap="square" lIns="0" tIns="0" rIns="0" bIns="0" rtlCol="0" anchor="ctr">
            <a:spAutoFit/>
          </a:bodyPr>
          <a:lstStyle>
            <a:lvl1pPr algn="l">
              <a:defRPr sz="600">
                <a:solidFill>
                  <a:srgbClr val="4F5156"/>
                </a:solidFill>
                <a:latin typeface="Arial"/>
                <a:cs typeface="Arial"/>
              </a:defRPr>
            </a:lvl1pPr>
          </a:lstStyle>
          <a:p>
            <a:r>
              <a:rPr lang="en-US"/>
              <a:t>Confidential Property of Schneider Electric  </a:t>
            </a:r>
          </a:p>
        </p:txBody>
      </p:sp>
      <p:sp>
        <p:nvSpPr>
          <p:cNvPr id="21" name="Espace réservé du texte 20"/>
          <p:cNvSpPr>
            <a:spLocks noGrp="1"/>
          </p:cNvSpPr>
          <p:nvPr>
            <p:ph type="body" sz="quarter" idx="15" hasCustomPrompt="1"/>
          </p:nvPr>
        </p:nvSpPr>
        <p:spPr>
          <a:xfrm>
            <a:off x="0" y="3573629"/>
            <a:ext cx="9144000" cy="761890"/>
          </a:xfrm>
          <a:prstGeom prst="rect">
            <a:avLst/>
          </a:prstGeom>
          <a:solidFill>
            <a:schemeClr val="tx2">
              <a:alpha val="80000"/>
            </a:schemeClr>
          </a:solidFill>
        </p:spPr>
        <p:txBody>
          <a:bodyPr lIns="91437" tIns="45718" rIns="91437" bIns="45718"/>
          <a:lstStyle>
            <a:lvl1pPr marL="178299" indent="-2362">
              <a:buNone/>
              <a:defRPr sz="120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dirty="0" err="1"/>
              <a:t>Presented</a:t>
            </a:r>
            <a:r>
              <a:rPr lang="fr-FR" dirty="0"/>
              <a:t> by: </a:t>
            </a:r>
          </a:p>
          <a:p>
            <a:pPr lvl="0"/>
            <a:r>
              <a:rPr lang="fr-FR" dirty="0"/>
              <a:t>Date: </a:t>
            </a:r>
          </a:p>
          <a:p>
            <a:pPr lvl="0"/>
            <a:endParaRPr lang="fr-FR" dirty="0"/>
          </a:p>
          <a:p>
            <a:pPr lvl="0"/>
            <a:endParaRPr lang="fr-FR" dirty="0"/>
          </a:p>
          <a:p>
            <a:pPr lvl="0"/>
            <a:endParaRPr lang="fr-FR" dirty="0"/>
          </a:p>
          <a:p>
            <a:pPr lvl="0"/>
            <a:endParaRPr lang="fr-FR" dirty="0"/>
          </a:p>
          <a:p>
            <a:pPr lvl="0"/>
            <a:endParaRPr lang="fr-FR" dirty="0"/>
          </a:p>
        </p:txBody>
      </p:sp>
      <p:sp>
        <p:nvSpPr>
          <p:cNvPr id="13" name="Rectangle 12"/>
          <p:cNvSpPr/>
          <p:nvPr userDrawn="1"/>
        </p:nvSpPr>
        <p:spPr>
          <a:xfrm>
            <a:off x="0" y="4261502"/>
            <a:ext cx="9144000" cy="2019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91437" tIns="45718" rIns="91437" bIns="45718" rtlCol="0" anchor="ctr"/>
          <a:lstStyle/>
          <a:p>
            <a:pPr algn="ctr"/>
            <a:endParaRPr lang="en-US"/>
          </a:p>
        </p:txBody>
      </p:sp>
    </p:spTree>
    <p:extLst>
      <p:ext uri="{BB962C8B-B14F-4D97-AF65-F5344CB8AC3E}">
        <p14:creationId xmlns:p14="http://schemas.microsoft.com/office/powerpoint/2010/main" val="34851348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ection Title Gree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0" y="1"/>
            <a:ext cx="9144000" cy="2908710"/>
          </a:xfrm>
          <a:prstGeom prst="rect">
            <a:avLst/>
          </a:prstGeom>
          <a:solidFill>
            <a:schemeClr val="tx2">
              <a:alpha val="80000"/>
            </a:schemeClr>
          </a:solidFill>
        </p:spPr>
        <p:txBody>
          <a:bodyPr lIns="252000" tIns="0" rIns="0" bIns="252000" anchor="b" anchorCtr="0"/>
          <a:lstStyle>
            <a:lvl1pPr algn="l">
              <a:defRPr sz="2400" baseline="0">
                <a:solidFill>
                  <a:srgbClr val="FFFFFF"/>
                </a:solidFill>
              </a:defRPr>
            </a:lvl1pPr>
          </a:lstStyle>
          <a:p>
            <a:r>
              <a:rPr lang="en-US" dirty="0"/>
              <a:t>Click To Edit Section Title</a:t>
            </a:r>
          </a:p>
        </p:txBody>
      </p:sp>
      <p:sp>
        <p:nvSpPr>
          <p:cNvPr id="8" name="Text Placeholder 9"/>
          <p:cNvSpPr>
            <a:spLocks noGrp="1"/>
          </p:cNvSpPr>
          <p:nvPr>
            <p:ph type="body" sz="quarter" idx="11" hasCustomPrompt="1"/>
          </p:nvPr>
        </p:nvSpPr>
        <p:spPr>
          <a:xfrm>
            <a:off x="0" y="2900386"/>
            <a:ext cx="9144000" cy="373063"/>
          </a:xfrm>
          <a:prstGeom prst="rect">
            <a:avLst/>
          </a:prstGeom>
          <a:solidFill>
            <a:schemeClr val="tx2"/>
          </a:solidFill>
        </p:spPr>
        <p:txBody>
          <a:bodyPr lIns="252000" tIns="0" rIns="0" bIns="0" anchor="ctr" anchorCtr="0"/>
          <a:lstStyle>
            <a:lvl1pPr marL="0" indent="0">
              <a:buNone/>
              <a:defRPr sz="1200" baseline="0">
                <a:solidFill>
                  <a:schemeClr val="bg1"/>
                </a:solidFill>
              </a:defRPr>
            </a:lvl1pPr>
          </a:lstStyle>
          <a:p>
            <a:pPr lvl="0"/>
            <a:r>
              <a:rPr lang="en-US" dirty="0"/>
              <a:t>Click To Edit Optional Subtitle</a:t>
            </a:r>
          </a:p>
        </p:txBody>
      </p:sp>
      <p:sp>
        <p:nvSpPr>
          <p:cNvPr id="9"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10"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pic>
        <p:nvPicPr>
          <p:cNvPr id="7" name="Picture 6" descr="schneider_LIO_Life-Green_RGB.png"/>
          <p:cNvPicPr>
            <a:picLocks noChangeAspect="1"/>
          </p:cNvPicPr>
          <p:nvPr userDrawn="1"/>
        </p:nvPicPr>
        <p:blipFill>
          <a:blip r:embed="rId2" cstate="print"/>
          <a:stretch>
            <a:fillRect/>
          </a:stretch>
        </p:blipFill>
        <p:spPr>
          <a:xfrm>
            <a:off x="7067034" y="4494996"/>
            <a:ext cx="2041798" cy="562953"/>
          </a:xfrm>
          <a:prstGeom prst="rect">
            <a:avLst/>
          </a:prstGeom>
        </p:spPr>
      </p:pic>
    </p:spTree>
    <p:extLst>
      <p:ext uri="{BB962C8B-B14F-4D97-AF65-F5344CB8AC3E}">
        <p14:creationId xmlns:p14="http://schemas.microsoft.com/office/powerpoint/2010/main" val="674128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w/ Image Option1">
    <p:spTree>
      <p:nvGrpSpPr>
        <p:cNvPr id="1" name=""/>
        <p:cNvGrpSpPr/>
        <p:nvPr/>
      </p:nvGrpSpPr>
      <p:grpSpPr>
        <a:xfrm>
          <a:off x="0" y="0"/>
          <a:ext cx="0" cy="0"/>
          <a:chOff x="0" y="0"/>
          <a:chExt cx="0" cy="0"/>
        </a:xfrm>
      </p:grpSpPr>
      <p:sp>
        <p:nvSpPr>
          <p:cNvPr id="11" name="Picture Placeholder 5"/>
          <p:cNvSpPr>
            <a:spLocks noGrp="1"/>
          </p:cNvSpPr>
          <p:nvPr>
            <p:ph type="pic" sz="quarter" idx="10" hasCustomPrompt="1"/>
          </p:nvPr>
        </p:nvSpPr>
        <p:spPr>
          <a:xfrm>
            <a:off x="0" y="0"/>
            <a:ext cx="9144000" cy="5143500"/>
          </a:xfrm>
          <a:prstGeom prst="rect">
            <a:avLst/>
          </a:prstGeom>
          <a:solidFill>
            <a:srgbClr val="8E8F93">
              <a:alpha val="20000"/>
            </a:srgbClr>
          </a:solidFill>
        </p:spPr>
        <p:txBody>
          <a:bodyPr/>
          <a:lstStyle>
            <a:lvl1pPr marL="0" indent="0">
              <a:buNone/>
              <a:defRPr sz="1050">
                <a:solidFill>
                  <a:schemeClr val="accent2">
                    <a:lumMod val="60000"/>
                    <a:lumOff val="40000"/>
                  </a:schemeClr>
                </a:solidFill>
              </a:defRPr>
            </a:lvl1pPr>
          </a:lstStyle>
          <a:p>
            <a:r>
              <a:rPr lang="en-US"/>
              <a:t>Drag Your Image Here</a:t>
            </a:r>
          </a:p>
        </p:txBody>
      </p:sp>
      <p:sp>
        <p:nvSpPr>
          <p:cNvPr id="5" name="Title 1"/>
          <p:cNvSpPr>
            <a:spLocks noGrp="1"/>
          </p:cNvSpPr>
          <p:nvPr>
            <p:ph type="title" hasCustomPrompt="1"/>
          </p:nvPr>
        </p:nvSpPr>
        <p:spPr>
          <a:xfrm>
            <a:off x="0" y="2041071"/>
            <a:ext cx="9144000" cy="867640"/>
          </a:xfrm>
          <a:prstGeom prst="rect">
            <a:avLst/>
          </a:prstGeom>
          <a:solidFill>
            <a:schemeClr val="tx2">
              <a:alpha val="80000"/>
            </a:schemeClr>
          </a:solidFill>
        </p:spPr>
        <p:txBody>
          <a:bodyPr lIns="252000" tIns="0" rIns="0" bIns="0" anchor="ctr" anchorCtr="0"/>
          <a:lstStyle>
            <a:lvl1pPr algn="l">
              <a:defRPr sz="2400" baseline="0">
                <a:solidFill>
                  <a:srgbClr val="FFFFFF"/>
                </a:solidFill>
              </a:defRPr>
            </a:lvl1pPr>
          </a:lstStyle>
          <a:p>
            <a:r>
              <a:rPr lang="en-US" dirty="0"/>
              <a:t>Click To Edit Section Title</a:t>
            </a:r>
          </a:p>
        </p:txBody>
      </p:sp>
      <p:sp>
        <p:nvSpPr>
          <p:cNvPr id="6" name="Text Placeholder 9"/>
          <p:cNvSpPr>
            <a:spLocks noGrp="1"/>
          </p:cNvSpPr>
          <p:nvPr>
            <p:ph type="body" sz="quarter" idx="11" hasCustomPrompt="1"/>
          </p:nvPr>
        </p:nvSpPr>
        <p:spPr>
          <a:xfrm>
            <a:off x="0" y="2900386"/>
            <a:ext cx="9144000" cy="373063"/>
          </a:xfrm>
          <a:prstGeom prst="rect">
            <a:avLst/>
          </a:prstGeom>
          <a:solidFill>
            <a:schemeClr val="tx2"/>
          </a:solidFill>
        </p:spPr>
        <p:txBody>
          <a:bodyPr lIns="252000" tIns="0" rIns="0" bIns="0" anchor="ctr" anchorCtr="0"/>
          <a:lstStyle>
            <a:lvl1pPr marL="0" indent="0">
              <a:buNone/>
              <a:defRPr sz="1200" baseline="0">
                <a:solidFill>
                  <a:schemeClr val="bg1"/>
                </a:solidFill>
              </a:defRPr>
            </a:lvl1pPr>
          </a:lstStyle>
          <a:p>
            <a:pPr lvl="0"/>
            <a:r>
              <a:rPr lang="en-US" dirty="0"/>
              <a:t>Click To Edit Optional Subtitle</a:t>
            </a:r>
          </a:p>
        </p:txBody>
      </p:sp>
      <p:sp>
        <p:nvSpPr>
          <p:cNvPr id="10"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a:t>Page </a:t>
            </a:r>
            <a:fld id="{5A9C12DC-491F-9444-86A2-13AC5C62A2FC}" type="slidenum">
              <a:rPr lang="en-US" smtClean="0"/>
              <a:pPr/>
              <a:t>‹#›</a:t>
            </a:fld>
            <a:endParaRPr lang="en-US"/>
          </a:p>
        </p:txBody>
      </p:sp>
      <p:sp>
        <p:nvSpPr>
          <p:cNvPr id="12"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a:t>Confidential Property of Schneider Electric |</a:t>
            </a:r>
          </a:p>
        </p:txBody>
      </p:sp>
      <p:pic>
        <p:nvPicPr>
          <p:cNvPr id="8" name="Picture 7" descr="schneider_LIO_Life-Green_RGB.png"/>
          <p:cNvPicPr>
            <a:picLocks noChangeAspect="1"/>
          </p:cNvPicPr>
          <p:nvPr userDrawn="1"/>
        </p:nvPicPr>
        <p:blipFill>
          <a:blip r:embed="rId2" cstate="print"/>
          <a:stretch>
            <a:fillRect/>
          </a:stretch>
        </p:blipFill>
        <p:spPr>
          <a:xfrm>
            <a:off x="7067034" y="4494996"/>
            <a:ext cx="2041798" cy="562953"/>
          </a:xfrm>
          <a:prstGeom prst="rect">
            <a:avLst/>
          </a:prstGeom>
        </p:spPr>
      </p:pic>
    </p:spTree>
    <p:extLst>
      <p:ext uri="{BB962C8B-B14F-4D97-AF65-F5344CB8AC3E}">
        <p14:creationId xmlns:p14="http://schemas.microsoft.com/office/powerpoint/2010/main" val="6950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ection Title w/ Image Option1">
    <p:spTree>
      <p:nvGrpSpPr>
        <p:cNvPr id="1" name=""/>
        <p:cNvGrpSpPr/>
        <p:nvPr/>
      </p:nvGrpSpPr>
      <p:grpSpPr>
        <a:xfrm>
          <a:off x="0" y="0"/>
          <a:ext cx="0" cy="0"/>
          <a:chOff x="0" y="0"/>
          <a:chExt cx="0" cy="0"/>
        </a:xfrm>
      </p:grpSpPr>
      <p:sp>
        <p:nvSpPr>
          <p:cNvPr id="11" name="Picture Placeholder 5"/>
          <p:cNvSpPr>
            <a:spLocks noGrp="1"/>
          </p:cNvSpPr>
          <p:nvPr>
            <p:ph type="pic" sz="quarter" idx="10" hasCustomPrompt="1"/>
          </p:nvPr>
        </p:nvSpPr>
        <p:spPr>
          <a:xfrm>
            <a:off x="0" y="0"/>
            <a:ext cx="9144000" cy="5143500"/>
          </a:xfrm>
          <a:prstGeom prst="rect">
            <a:avLst/>
          </a:prstGeom>
          <a:solidFill>
            <a:srgbClr val="8E8F93">
              <a:alpha val="20000"/>
            </a:srgbClr>
          </a:solidFill>
        </p:spPr>
        <p:txBody>
          <a:bodyPr/>
          <a:lstStyle>
            <a:lvl1pPr marL="0" indent="0">
              <a:buNone/>
              <a:defRPr sz="1050">
                <a:solidFill>
                  <a:schemeClr val="accent2">
                    <a:lumMod val="60000"/>
                    <a:lumOff val="40000"/>
                  </a:schemeClr>
                </a:solidFill>
              </a:defRPr>
            </a:lvl1pPr>
          </a:lstStyle>
          <a:p>
            <a:r>
              <a:rPr lang="en-US"/>
              <a:t>Drag Your Image Here</a:t>
            </a:r>
          </a:p>
        </p:txBody>
      </p:sp>
      <p:sp>
        <p:nvSpPr>
          <p:cNvPr id="5" name="Title 1"/>
          <p:cNvSpPr>
            <a:spLocks noGrp="1"/>
          </p:cNvSpPr>
          <p:nvPr>
            <p:ph type="title" hasCustomPrompt="1"/>
          </p:nvPr>
        </p:nvSpPr>
        <p:spPr>
          <a:xfrm>
            <a:off x="0" y="2041071"/>
            <a:ext cx="9144000" cy="867640"/>
          </a:xfrm>
          <a:prstGeom prst="rect">
            <a:avLst/>
          </a:prstGeom>
          <a:solidFill>
            <a:schemeClr val="tx2">
              <a:alpha val="80000"/>
            </a:schemeClr>
          </a:solidFill>
        </p:spPr>
        <p:txBody>
          <a:bodyPr lIns="252000" tIns="0" rIns="0" bIns="0" anchor="ctr" anchorCtr="0"/>
          <a:lstStyle>
            <a:lvl1pPr algn="l">
              <a:defRPr sz="2400" baseline="0">
                <a:solidFill>
                  <a:srgbClr val="FFFFFF"/>
                </a:solidFill>
              </a:defRPr>
            </a:lvl1pPr>
          </a:lstStyle>
          <a:p>
            <a:r>
              <a:rPr lang="en-US" dirty="0"/>
              <a:t>Click To Edit Section Title</a:t>
            </a:r>
          </a:p>
        </p:txBody>
      </p:sp>
      <p:sp>
        <p:nvSpPr>
          <p:cNvPr id="6" name="Text Placeholder 9"/>
          <p:cNvSpPr>
            <a:spLocks noGrp="1"/>
          </p:cNvSpPr>
          <p:nvPr>
            <p:ph type="body" sz="quarter" idx="11" hasCustomPrompt="1"/>
          </p:nvPr>
        </p:nvSpPr>
        <p:spPr>
          <a:xfrm>
            <a:off x="0" y="2900386"/>
            <a:ext cx="9144000" cy="373063"/>
          </a:xfrm>
          <a:prstGeom prst="rect">
            <a:avLst/>
          </a:prstGeom>
          <a:solidFill>
            <a:schemeClr val="tx2"/>
          </a:solidFill>
        </p:spPr>
        <p:txBody>
          <a:bodyPr lIns="252000" tIns="0" rIns="0" bIns="0" anchor="ctr" anchorCtr="0"/>
          <a:lstStyle>
            <a:lvl1pPr marL="0" indent="0">
              <a:buNone/>
              <a:defRPr sz="1200" baseline="0">
                <a:solidFill>
                  <a:schemeClr val="bg1"/>
                </a:solidFill>
              </a:defRPr>
            </a:lvl1pPr>
          </a:lstStyle>
          <a:p>
            <a:pPr lvl="0"/>
            <a:r>
              <a:rPr lang="en-US" dirty="0"/>
              <a:t>Click To Edit Optional Subtitle</a:t>
            </a:r>
          </a:p>
        </p:txBody>
      </p:sp>
      <p:sp>
        <p:nvSpPr>
          <p:cNvPr id="10"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a:t>Page </a:t>
            </a:r>
            <a:fld id="{5A9C12DC-491F-9444-86A2-13AC5C62A2FC}" type="slidenum">
              <a:rPr lang="en-US" smtClean="0"/>
              <a:pPr/>
              <a:t>‹#›</a:t>
            </a:fld>
            <a:endParaRPr lang="en-US"/>
          </a:p>
        </p:txBody>
      </p:sp>
      <p:sp>
        <p:nvSpPr>
          <p:cNvPr id="12"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a:t>Confidential Property of Schneider Electric |</a:t>
            </a:r>
          </a:p>
        </p:txBody>
      </p:sp>
      <p:pic>
        <p:nvPicPr>
          <p:cNvPr id="8" name="Picture 7" descr="schneider_LIO_Life-Green_RGB.png"/>
          <p:cNvPicPr>
            <a:picLocks noChangeAspect="1"/>
          </p:cNvPicPr>
          <p:nvPr userDrawn="1"/>
        </p:nvPicPr>
        <p:blipFill>
          <a:blip r:embed="rId2" cstate="print"/>
          <a:stretch>
            <a:fillRect/>
          </a:stretch>
        </p:blipFill>
        <p:spPr>
          <a:xfrm>
            <a:off x="7067034" y="4494996"/>
            <a:ext cx="2041798" cy="562953"/>
          </a:xfrm>
          <a:prstGeom prst="rect">
            <a:avLst/>
          </a:prstGeom>
        </p:spPr>
      </p:pic>
    </p:spTree>
    <p:extLst>
      <p:ext uri="{BB962C8B-B14F-4D97-AF65-F5344CB8AC3E}">
        <p14:creationId xmlns:p14="http://schemas.microsoft.com/office/powerpoint/2010/main" val="258096973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orizontal Section Title">
    <p:spTree>
      <p:nvGrpSpPr>
        <p:cNvPr id="1" name=""/>
        <p:cNvGrpSpPr/>
        <p:nvPr/>
      </p:nvGrpSpPr>
      <p:grpSpPr>
        <a:xfrm>
          <a:off x="0" y="0"/>
          <a:ext cx="0" cy="0"/>
          <a:chOff x="0" y="0"/>
          <a:chExt cx="0" cy="0"/>
        </a:xfrm>
      </p:grpSpPr>
      <p:sp>
        <p:nvSpPr>
          <p:cNvPr id="14" name="Picture Placeholder 5"/>
          <p:cNvSpPr>
            <a:spLocks noGrp="1"/>
          </p:cNvSpPr>
          <p:nvPr>
            <p:ph type="pic" sz="quarter" idx="10" hasCustomPrompt="1"/>
          </p:nvPr>
        </p:nvSpPr>
        <p:spPr>
          <a:xfrm>
            <a:off x="0" y="0"/>
            <a:ext cx="9144000" cy="1981308"/>
          </a:xfrm>
          <a:prstGeom prst="rect">
            <a:avLst/>
          </a:prstGeom>
          <a:solidFill>
            <a:srgbClr val="8E8F93">
              <a:alpha val="20000"/>
            </a:srgbClr>
          </a:solidFill>
        </p:spPr>
        <p:txBody>
          <a:bodyPr/>
          <a:lstStyle>
            <a:lvl1pPr marL="0" indent="0">
              <a:buNone/>
              <a:defRPr sz="1050">
                <a:solidFill>
                  <a:schemeClr val="accent2">
                    <a:lumMod val="60000"/>
                    <a:lumOff val="40000"/>
                  </a:schemeClr>
                </a:solidFill>
              </a:defRPr>
            </a:lvl1pPr>
          </a:lstStyle>
          <a:p>
            <a:r>
              <a:rPr lang="en-US"/>
              <a:t>Drag Your Image Here</a:t>
            </a:r>
          </a:p>
        </p:txBody>
      </p:sp>
      <p:sp>
        <p:nvSpPr>
          <p:cNvPr id="3" name="Title 1"/>
          <p:cNvSpPr>
            <a:spLocks noGrp="1"/>
          </p:cNvSpPr>
          <p:nvPr>
            <p:ph type="title" hasCustomPrompt="1"/>
          </p:nvPr>
        </p:nvSpPr>
        <p:spPr>
          <a:xfrm>
            <a:off x="0" y="1981308"/>
            <a:ext cx="9144000" cy="3162191"/>
          </a:xfrm>
          <a:prstGeom prst="rect">
            <a:avLst/>
          </a:prstGeom>
          <a:solidFill>
            <a:schemeClr val="tx2"/>
          </a:solidFill>
        </p:spPr>
        <p:txBody>
          <a:bodyPr lIns="252000" tIns="252000" rIns="252000" bIns="252000" anchor="t" anchorCtr="0"/>
          <a:lstStyle>
            <a:lvl1pPr algn="l">
              <a:defRPr sz="2400" baseline="0">
                <a:solidFill>
                  <a:srgbClr val="FFFFFF"/>
                </a:solidFill>
              </a:defRPr>
            </a:lvl1pPr>
          </a:lstStyle>
          <a:p>
            <a:r>
              <a:rPr lang="en-US" dirty="0"/>
              <a:t>Click To Edit Section Title</a:t>
            </a:r>
          </a:p>
        </p:txBody>
      </p:sp>
      <p:sp>
        <p:nvSpPr>
          <p:cNvPr id="4" name="Text Placeholder 9"/>
          <p:cNvSpPr>
            <a:spLocks noGrp="1"/>
          </p:cNvSpPr>
          <p:nvPr>
            <p:ph type="body" sz="quarter" idx="11" hasCustomPrompt="1"/>
          </p:nvPr>
        </p:nvSpPr>
        <p:spPr>
          <a:xfrm>
            <a:off x="0" y="1608245"/>
            <a:ext cx="9144000" cy="373063"/>
          </a:xfrm>
          <a:prstGeom prst="rect">
            <a:avLst/>
          </a:prstGeom>
          <a:solidFill>
            <a:schemeClr val="tx2">
              <a:alpha val="80000"/>
            </a:schemeClr>
          </a:solidFill>
        </p:spPr>
        <p:txBody>
          <a:bodyPr lIns="252000" tIns="0" rIns="252000" bIns="0" anchor="ctr" anchorCtr="0"/>
          <a:lstStyle>
            <a:lvl1pPr marL="0" indent="0">
              <a:buNone/>
              <a:defRPr sz="1200" baseline="0">
                <a:solidFill>
                  <a:schemeClr val="bg1"/>
                </a:solidFill>
              </a:defRPr>
            </a:lvl1pPr>
          </a:lstStyle>
          <a:p>
            <a:pPr lvl="0"/>
            <a:r>
              <a:rPr lang="en-US" dirty="0"/>
              <a:t>Click To Edit Optional Subtitle</a:t>
            </a:r>
          </a:p>
        </p:txBody>
      </p:sp>
      <p:sp>
        <p:nvSpPr>
          <p:cNvPr id="12"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a:t>Page </a:t>
            </a:r>
            <a:fld id="{5A9C12DC-491F-9444-86A2-13AC5C62A2FC}" type="slidenum">
              <a:rPr lang="en-US" smtClean="0"/>
              <a:pPr/>
              <a:t>‹#›</a:t>
            </a:fld>
            <a:endParaRPr lang="en-US"/>
          </a:p>
        </p:txBody>
      </p:sp>
      <p:sp>
        <p:nvSpPr>
          <p:cNvPr id="13"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a:t>Confidential Property of Schneider Electric |</a:t>
            </a:r>
          </a:p>
        </p:txBody>
      </p:sp>
      <p:pic>
        <p:nvPicPr>
          <p:cNvPr id="9" name="Picture 8" descr="schneider_LIO_White_RGB.png"/>
          <p:cNvPicPr>
            <a:picLocks noChangeAspect="1"/>
          </p:cNvPicPr>
          <p:nvPr userDrawn="1"/>
        </p:nvPicPr>
        <p:blipFill>
          <a:blip r:embed="rId2" cstate="print"/>
          <a:stretch>
            <a:fillRect/>
          </a:stretch>
        </p:blipFill>
        <p:spPr>
          <a:xfrm>
            <a:off x="7075053" y="4508525"/>
            <a:ext cx="2018707" cy="556586"/>
          </a:xfrm>
          <a:prstGeom prst="rect">
            <a:avLst/>
          </a:prstGeom>
        </p:spPr>
      </p:pic>
    </p:spTree>
    <p:extLst>
      <p:ext uri="{BB962C8B-B14F-4D97-AF65-F5344CB8AC3E}">
        <p14:creationId xmlns:p14="http://schemas.microsoft.com/office/powerpoint/2010/main" val="21797823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ection Title w/ Green_Image  ">
    <p:spTree>
      <p:nvGrpSpPr>
        <p:cNvPr id="1" name=""/>
        <p:cNvGrpSpPr/>
        <p:nvPr/>
      </p:nvGrpSpPr>
      <p:grpSpPr>
        <a:xfrm>
          <a:off x="0" y="0"/>
          <a:ext cx="0" cy="0"/>
          <a:chOff x="0" y="0"/>
          <a:chExt cx="0" cy="0"/>
        </a:xfrm>
      </p:grpSpPr>
      <p:sp>
        <p:nvSpPr>
          <p:cNvPr id="14" name="Content Placeholder 12"/>
          <p:cNvSpPr>
            <a:spLocks noGrp="1"/>
          </p:cNvSpPr>
          <p:nvPr>
            <p:ph sz="quarter" idx="12" hasCustomPrompt="1"/>
          </p:nvPr>
        </p:nvSpPr>
        <p:spPr>
          <a:xfrm>
            <a:off x="4565650" y="-2"/>
            <a:ext cx="4578351" cy="5143499"/>
          </a:xfrm>
          <a:prstGeom prst="rect">
            <a:avLst/>
          </a:prstGeom>
          <a:solidFill>
            <a:schemeClr val="accent2">
              <a:alpha val="20000"/>
            </a:schemeClr>
          </a:solidFill>
        </p:spPr>
        <p:txBody>
          <a:bodyPr vert="horz" lIns="252000" tIns="252000" rIns="252000" bIns="252000"/>
          <a:lstStyle>
            <a:lvl1pPr marL="0" indent="0">
              <a:buNone/>
              <a:defRPr sz="1050">
                <a:solidFill>
                  <a:schemeClr val="accent2">
                    <a:lumMod val="60000"/>
                    <a:lumOff val="40000"/>
                  </a:schemeClr>
                </a:solidFill>
              </a:defRPr>
            </a:lvl1pPr>
            <a:lvl2pPr marL="442913" indent="-265113">
              <a:buFont typeface="Arial"/>
              <a:buChar char="•"/>
              <a:defRPr sz="1800">
                <a:solidFill>
                  <a:schemeClr val="accent1"/>
                </a:solidFill>
              </a:defRPr>
            </a:lvl2pPr>
            <a:lvl3pPr marL="708025" indent="-228600">
              <a:buFont typeface="Lucida Grande"/>
              <a:buChar char="–"/>
              <a:defRPr sz="1600">
                <a:solidFill>
                  <a:schemeClr val="accent1"/>
                </a:solidFill>
              </a:defRPr>
            </a:lvl3pPr>
            <a:lvl4pPr marL="976313" indent="-228600">
              <a:buFont typeface="Lucida Grande"/>
              <a:buChar char="–"/>
              <a:defRPr sz="1400">
                <a:solidFill>
                  <a:schemeClr val="accent1"/>
                </a:solidFill>
              </a:defRPr>
            </a:lvl4pPr>
            <a:lvl5pPr marL="1258888" indent="-231775" defTabSz="314325">
              <a:buFont typeface="Lucida Grande"/>
              <a:buChar char="–"/>
              <a:defRPr sz="1400">
                <a:solidFill>
                  <a:schemeClr val="accent1"/>
                </a:solidFill>
              </a:defRPr>
            </a:lvl5pPr>
          </a:lstStyle>
          <a:p>
            <a:pPr lvl="0"/>
            <a:r>
              <a:rPr lang="en-US" dirty="0"/>
              <a:t>Insert Your Content Here</a:t>
            </a:r>
          </a:p>
        </p:txBody>
      </p:sp>
      <p:sp>
        <p:nvSpPr>
          <p:cNvPr id="15" name="Rectangle 14"/>
          <p:cNvSpPr/>
          <p:nvPr userDrawn="1"/>
        </p:nvSpPr>
        <p:spPr>
          <a:xfrm rot="5400000">
            <a:off x="-310762" y="267086"/>
            <a:ext cx="5143498" cy="46093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Content Placeholder 12"/>
          <p:cNvSpPr>
            <a:spLocks noGrp="1"/>
          </p:cNvSpPr>
          <p:nvPr>
            <p:ph sz="quarter" idx="11"/>
          </p:nvPr>
        </p:nvSpPr>
        <p:spPr>
          <a:xfrm>
            <a:off x="-31899" y="-2"/>
            <a:ext cx="4881491" cy="5143502"/>
          </a:xfrm>
          <a:prstGeom prst="rect">
            <a:avLst/>
          </a:prstGeom>
          <a:solidFill>
            <a:schemeClr val="tx2">
              <a:alpha val="80000"/>
            </a:schemeClr>
          </a:solidFill>
        </p:spPr>
        <p:txBody>
          <a:bodyPr vert="horz" lIns="252000" tIns="252000" rIns="252000" bIns="252000"/>
          <a:lstStyle>
            <a:lvl1pPr marL="0" indent="0">
              <a:buNone/>
              <a:defRPr sz="2400">
                <a:solidFill>
                  <a:schemeClr val="bg1"/>
                </a:solidFill>
              </a:defRPr>
            </a:lvl1pPr>
            <a:lvl2pPr marL="442913" indent="-265113">
              <a:buFont typeface="Arial"/>
              <a:buChar char="•"/>
              <a:defRPr sz="2000">
                <a:solidFill>
                  <a:schemeClr val="bg1"/>
                </a:solidFill>
              </a:defRPr>
            </a:lvl2pPr>
            <a:lvl3pPr marL="708025" indent="-228600">
              <a:buFont typeface="Lucida Grande"/>
              <a:buChar char="–"/>
              <a:defRPr sz="1800">
                <a:solidFill>
                  <a:schemeClr val="bg1"/>
                </a:solidFill>
              </a:defRPr>
            </a:lvl3pPr>
            <a:lvl4pPr marL="976313" indent="-228600">
              <a:buFont typeface="Lucida Grande"/>
              <a:buChar char="–"/>
              <a:defRPr sz="1600">
                <a:solidFill>
                  <a:schemeClr val="bg1"/>
                </a:solidFill>
              </a:defRPr>
            </a:lvl4pPr>
            <a:lvl5pPr marL="1258888" indent="-231775" defTabSz="314325">
              <a:buFont typeface="Lucida Grande"/>
              <a:buChar char="–"/>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a:t>Page </a:t>
            </a:r>
            <a:fld id="{5A9C12DC-491F-9444-86A2-13AC5C62A2FC}" type="slidenum">
              <a:rPr lang="en-US" smtClean="0"/>
              <a:pPr/>
              <a:t>‹#›</a:t>
            </a:fld>
            <a:endParaRPr lang="en-US"/>
          </a:p>
        </p:txBody>
      </p:sp>
      <p:sp>
        <p:nvSpPr>
          <p:cNvPr id="8"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a:t>Confidential Property of Schneider Electric |</a:t>
            </a:r>
          </a:p>
        </p:txBody>
      </p:sp>
      <p:pic>
        <p:nvPicPr>
          <p:cNvPr id="9" name="Picture 8" descr="schneider_LIO_Life-Green_RGB.png"/>
          <p:cNvPicPr>
            <a:picLocks noChangeAspect="1"/>
          </p:cNvPicPr>
          <p:nvPr userDrawn="1"/>
        </p:nvPicPr>
        <p:blipFill>
          <a:blip r:embed="rId2" cstate="print"/>
          <a:stretch>
            <a:fillRect/>
          </a:stretch>
        </p:blipFill>
        <p:spPr>
          <a:xfrm>
            <a:off x="7067034" y="4494996"/>
            <a:ext cx="2041798" cy="562953"/>
          </a:xfrm>
          <a:prstGeom prst="rect">
            <a:avLst/>
          </a:prstGeom>
        </p:spPr>
      </p:pic>
    </p:spTree>
    <p:extLst>
      <p:ext uri="{BB962C8B-B14F-4D97-AF65-F5344CB8AC3E}">
        <p14:creationId xmlns:p14="http://schemas.microsoft.com/office/powerpoint/2010/main" val="4145900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5" name="Rectangle 14"/>
          <p:cNvSpPr/>
          <p:nvPr userDrawn="1"/>
        </p:nvSpPr>
        <p:spPr>
          <a:xfrm rot="5400000">
            <a:off x="-310762" y="267086"/>
            <a:ext cx="5143498" cy="46093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Content Placeholder 12"/>
          <p:cNvSpPr>
            <a:spLocks noGrp="1"/>
          </p:cNvSpPr>
          <p:nvPr>
            <p:ph sz="quarter" idx="11" hasCustomPrompt="1"/>
          </p:nvPr>
        </p:nvSpPr>
        <p:spPr>
          <a:xfrm>
            <a:off x="-31899" y="-2"/>
            <a:ext cx="4881491" cy="5143502"/>
          </a:xfrm>
          <a:prstGeom prst="rect">
            <a:avLst/>
          </a:prstGeom>
          <a:solidFill>
            <a:schemeClr val="tx2">
              <a:alpha val="80000"/>
            </a:schemeClr>
          </a:solidFill>
        </p:spPr>
        <p:txBody>
          <a:bodyPr vert="horz" lIns="252000" tIns="252000" rIns="252000" bIns="252000"/>
          <a:lstStyle>
            <a:lvl1pPr marL="0" indent="0">
              <a:buNone/>
              <a:defRPr sz="2400" baseline="0">
                <a:solidFill>
                  <a:schemeClr val="bg1"/>
                </a:solidFill>
              </a:defRPr>
            </a:lvl1pPr>
            <a:lvl2pPr marL="442913" indent="-265113">
              <a:buFont typeface="Arial"/>
              <a:buChar char="•"/>
              <a:defRPr sz="2000">
                <a:solidFill>
                  <a:schemeClr val="bg1"/>
                </a:solidFill>
              </a:defRPr>
            </a:lvl2pPr>
            <a:lvl3pPr marL="708025" indent="-228600">
              <a:buFont typeface="Lucida Grande"/>
              <a:buChar char="–"/>
              <a:defRPr sz="1800">
                <a:solidFill>
                  <a:schemeClr val="bg1"/>
                </a:solidFill>
              </a:defRPr>
            </a:lvl3pPr>
            <a:lvl4pPr marL="976313" indent="-228600">
              <a:buFont typeface="Lucida Grande"/>
              <a:buChar char="–"/>
              <a:defRPr sz="1600">
                <a:solidFill>
                  <a:schemeClr val="bg1"/>
                </a:solidFill>
              </a:defRPr>
            </a:lvl4pPr>
            <a:lvl5pPr marL="1258888" indent="-231775" defTabSz="314325">
              <a:buFont typeface="Lucida Grande"/>
              <a:buChar char="–"/>
              <a:defRPr sz="1600">
                <a:solidFill>
                  <a:schemeClr val="bg1"/>
                </a:solidFill>
              </a:defRPr>
            </a:lvl5pPr>
          </a:lstStyle>
          <a:p>
            <a:pPr lvl="0"/>
            <a:r>
              <a:rPr lang="en-US" dirty="0"/>
              <a:t>Agenda (edit text)</a:t>
            </a:r>
          </a:p>
        </p:txBody>
      </p:sp>
      <p:sp>
        <p:nvSpPr>
          <p:cNvPr id="6"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a:t>Page </a:t>
            </a:r>
            <a:fld id="{5A9C12DC-491F-9444-86A2-13AC5C62A2FC}" type="slidenum">
              <a:rPr lang="en-US" smtClean="0"/>
              <a:pPr/>
              <a:t>‹#›</a:t>
            </a:fld>
            <a:endParaRPr lang="en-US"/>
          </a:p>
        </p:txBody>
      </p:sp>
      <p:sp>
        <p:nvSpPr>
          <p:cNvPr id="8"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a:t>Confidential Property of Schneider Electric |</a:t>
            </a:r>
          </a:p>
        </p:txBody>
      </p:sp>
      <p:pic>
        <p:nvPicPr>
          <p:cNvPr id="9" name="Picture 8" descr="schneider_LIO_Life-Green_RGB.png"/>
          <p:cNvPicPr>
            <a:picLocks noChangeAspect="1"/>
          </p:cNvPicPr>
          <p:nvPr userDrawn="1"/>
        </p:nvPicPr>
        <p:blipFill>
          <a:blip r:embed="rId2" cstate="print"/>
          <a:stretch>
            <a:fillRect/>
          </a:stretch>
        </p:blipFill>
        <p:spPr>
          <a:xfrm>
            <a:off x="7067034" y="4494996"/>
            <a:ext cx="2041798" cy="562953"/>
          </a:xfrm>
          <a:prstGeom prst="rect">
            <a:avLst/>
          </a:prstGeom>
        </p:spPr>
      </p:pic>
      <p:sp>
        <p:nvSpPr>
          <p:cNvPr id="10" name="Rechteck 7"/>
          <p:cNvSpPr/>
          <p:nvPr userDrawn="1"/>
        </p:nvSpPr>
        <p:spPr>
          <a:xfrm>
            <a:off x="5032059" y="274283"/>
            <a:ext cx="457200" cy="4572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a:solidFill>
                <a:schemeClr val="accent1"/>
              </a:solidFill>
              <a:latin typeface="+mn-lt"/>
              <a:ea typeface="Arial Unicode MS" pitchFamily="34" charset="-128"/>
              <a:cs typeface="Arial" pitchFamily="34" charset="0"/>
            </a:endParaRPr>
          </a:p>
        </p:txBody>
      </p:sp>
      <p:sp>
        <p:nvSpPr>
          <p:cNvPr id="11" name="Rechteck 8"/>
          <p:cNvSpPr/>
          <p:nvPr userDrawn="1"/>
        </p:nvSpPr>
        <p:spPr>
          <a:xfrm>
            <a:off x="5616268" y="274288"/>
            <a:ext cx="3200400" cy="4572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endParaRPr lang="en-US" sz="1300" b="1">
              <a:solidFill>
                <a:schemeClr val="accent1"/>
              </a:solidFill>
              <a:latin typeface="+mn-lt"/>
              <a:cs typeface="Arial" pitchFamily="34" charset="0"/>
            </a:endParaRPr>
          </a:p>
        </p:txBody>
      </p:sp>
      <p:sp>
        <p:nvSpPr>
          <p:cNvPr id="12" name="Rechteck 10"/>
          <p:cNvSpPr/>
          <p:nvPr userDrawn="1"/>
        </p:nvSpPr>
        <p:spPr>
          <a:xfrm>
            <a:off x="5028791" y="785845"/>
            <a:ext cx="457200" cy="4572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a:solidFill>
                <a:srgbClr val="626469"/>
              </a:solidFill>
              <a:latin typeface="+mn-lt"/>
              <a:ea typeface="Arial Unicode MS" pitchFamily="34" charset="-128"/>
              <a:cs typeface="Arial" pitchFamily="34" charset="0"/>
            </a:endParaRPr>
          </a:p>
        </p:txBody>
      </p:sp>
      <p:sp>
        <p:nvSpPr>
          <p:cNvPr id="13" name="Rechteck 11"/>
          <p:cNvSpPr/>
          <p:nvPr userDrawn="1"/>
        </p:nvSpPr>
        <p:spPr>
          <a:xfrm>
            <a:off x="5624172" y="786836"/>
            <a:ext cx="3200400" cy="4572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a:solidFill>
                <a:schemeClr val="accent1"/>
              </a:solidFill>
              <a:latin typeface="+mn-lt"/>
              <a:cs typeface="Arial" pitchFamily="34" charset="0"/>
            </a:endParaRPr>
          </a:p>
        </p:txBody>
      </p:sp>
      <p:sp>
        <p:nvSpPr>
          <p:cNvPr id="31" name="Rechteck 10"/>
          <p:cNvSpPr/>
          <p:nvPr userDrawn="1"/>
        </p:nvSpPr>
        <p:spPr>
          <a:xfrm>
            <a:off x="5028791" y="1300195"/>
            <a:ext cx="457200" cy="4572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a:solidFill>
                <a:srgbClr val="626469"/>
              </a:solidFill>
              <a:latin typeface="+mn-lt"/>
              <a:ea typeface="Arial Unicode MS" pitchFamily="34" charset="-128"/>
              <a:cs typeface="Arial" pitchFamily="34" charset="0"/>
            </a:endParaRPr>
          </a:p>
        </p:txBody>
      </p:sp>
      <p:sp>
        <p:nvSpPr>
          <p:cNvPr id="32" name="Rechteck 11"/>
          <p:cNvSpPr/>
          <p:nvPr userDrawn="1"/>
        </p:nvSpPr>
        <p:spPr>
          <a:xfrm>
            <a:off x="5624172" y="1301186"/>
            <a:ext cx="3200400" cy="4572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a:solidFill>
                <a:schemeClr val="accent1"/>
              </a:solidFill>
              <a:latin typeface="+mn-lt"/>
              <a:cs typeface="Arial" pitchFamily="34" charset="0"/>
            </a:endParaRPr>
          </a:p>
        </p:txBody>
      </p:sp>
      <p:sp>
        <p:nvSpPr>
          <p:cNvPr id="45" name="Rechteck 10"/>
          <p:cNvSpPr/>
          <p:nvPr userDrawn="1"/>
        </p:nvSpPr>
        <p:spPr>
          <a:xfrm>
            <a:off x="5028791" y="1814545"/>
            <a:ext cx="457200" cy="4572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a:solidFill>
                <a:srgbClr val="626469"/>
              </a:solidFill>
              <a:latin typeface="+mn-lt"/>
              <a:ea typeface="Arial Unicode MS" pitchFamily="34" charset="-128"/>
              <a:cs typeface="Arial" pitchFamily="34" charset="0"/>
            </a:endParaRPr>
          </a:p>
        </p:txBody>
      </p:sp>
      <p:sp>
        <p:nvSpPr>
          <p:cNvPr id="46" name="Rechteck 11"/>
          <p:cNvSpPr/>
          <p:nvPr userDrawn="1"/>
        </p:nvSpPr>
        <p:spPr>
          <a:xfrm>
            <a:off x="5624172" y="1815536"/>
            <a:ext cx="3200400" cy="4572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a:solidFill>
                <a:schemeClr val="accent1"/>
              </a:solidFill>
              <a:latin typeface="+mn-lt"/>
              <a:cs typeface="Arial" pitchFamily="34" charset="0"/>
            </a:endParaRPr>
          </a:p>
        </p:txBody>
      </p:sp>
      <p:sp>
        <p:nvSpPr>
          <p:cNvPr id="47" name="Rechteck 10"/>
          <p:cNvSpPr/>
          <p:nvPr userDrawn="1"/>
        </p:nvSpPr>
        <p:spPr>
          <a:xfrm>
            <a:off x="5028791" y="2328895"/>
            <a:ext cx="457200" cy="4572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a:solidFill>
                <a:srgbClr val="626469"/>
              </a:solidFill>
              <a:latin typeface="+mn-lt"/>
              <a:ea typeface="Arial Unicode MS" pitchFamily="34" charset="-128"/>
              <a:cs typeface="Arial" pitchFamily="34" charset="0"/>
            </a:endParaRPr>
          </a:p>
        </p:txBody>
      </p:sp>
      <p:sp>
        <p:nvSpPr>
          <p:cNvPr id="48" name="Rechteck 11"/>
          <p:cNvSpPr/>
          <p:nvPr userDrawn="1"/>
        </p:nvSpPr>
        <p:spPr>
          <a:xfrm>
            <a:off x="5624172" y="2329886"/>
            <a:ext cx="3200400" cy="4572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a:solidFill>
                <a:schemeClr val="accent1"/>
              </a:solidFill>
              <a:latin typeface="+mn-lt"/>
              <a:cs typeface="Arial" pitchFamily="34" charset="0"/>
            </a:endParaRPr>
          </a:p>
        </p:txBody>
      </p:sp>
      <p:sp>
        <p:nvSpPr>
          <p:cNvPr id="49" name="Rechteck 10"/>
          <p:cNvSpPr/>
          <p:nvPr userDrawn="1"/>
        </p:nvSpPr>
        <p:spPr>
          <a:xfrm>
            <a:off x="5028791" y="2862295"/>
            <a:ext cx="457200" cy="4572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a:solidFill>
                <a:srgbClr val="626469"/>
              </a:solidFill>
              <a:latin typeface="+mn-lt"/>
              <a:ea typeface="Arial Unicode MS" pitchFamily="34" charset="-128"/>
              <a:cs typeface="Arial" pitchFamily="34" charset="0"/>
            </a:endParaRPr>
          </a:p>
        </p:txBody>
      </p:sp>
      <p:sp>
        <p:nvSpPr>
          <p:cNvPr id="50" name="Rechteck 11"/>
          <p:cNvSpPr/>
          <p:nvPr userDrawn="1"/>
        </p:nvSpPr>
        <p:spPr>
          <a:xfrm>
            <a:off x="5624172" y="2863286"/>
            <a:ext cx="3200400" cy="4572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a:solidFill>
                <a:schemeClr val="accent1"/>
              </a:solidFill>
              <a:latin typeface="+mn-lt"/>
              <a:cs typeface="Arial" pitchFamily="34" charset="0"/>
            </a:endParaRPr>
          </a:p>
        </p:txBody>
      </p:sp>
      <p:sp>
        <p:nvSpPr>
          <p:cNvPr id="51" name="Rechteck 10"/>
          <p:cNvSpPr/>
          <p:nvPr userDrawn="1"/>
        </p:nvSpPr>
        <p:spPr>
          <a:xfrm>
            <a:off x="5028791" y="3395695"/>
            <a:ext cx="457200" cy="4572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a:solidFill>
                <a:srgbClr val="626469"/>
              </a:solidFill>
              <a:latin typeface="+mn-lt"/>
              <a:ea typeface="Arial Unicode MS" pitchFamily="34" charset="-128"/>
              <a:cs typeface="Arial" pitchFamily="34" charset="0"/>
            </a:endParaRPr>
          </a:p>
        </p:txBody>
      </p:sp>
      <p:sp>
        <p:nvSpPr>
          <p:cNvPr id="52" name="Rechteck 11"/>
          <p:cNvSpPr/>
          <p:nvPr userDrawn="1"/>
        </p:nvSpPr>
        <p:spPr>
          <a:xfrm>
            <a:off x="5624172" y="3396686"/>
            <a:ext cx="3200400" cy="4572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a:solidFill>
                <a:schemeClr val="accent1"/>
              </a:solidFill>
              <a:latin typeface="+mn-lt"/>
              <a:cs typeface="Arial" pitchFamily="34" charset="0"/>
            </a:endParaRPr>
          </a:p>
        </p:txBody>
      </p:sp>
      <p:sp>
        <p:nvSpPr>
          <p:cNvPr id="55" name="Rechteck 10"/>
          <p:cNvSpPr/>
          <p:nvPr userDrawn="1"/>
        </p:nvSpPr>
        <p:spPr>
          <a:xfrm>
            <a:off x="5028791" y="3919570"/>
            <a:ext cx="457200" cy="4572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a:solidFill>
                <a:srgbClr val="626469"/>
              </a:solidFill>
              <a:latin typeface="+mn-lt"/>
              <a:ea typeface="Arial Unicode MS" pitchFamily="34" charset="-128"/>
              <a:cs typeface="Arial" pitchFamily="34" charset="0"/>
            </a:endParaRPr>
          </a:p>
        </p:txBody>
      </p:sp>
      <p:sp>
        <p:nvSpPr>
          <p:cNvPr id="56" name="Rechteck 11"/>
          <p:cNvSpPr/>
          <p:nvPr userDrawn="1"/>
        </p:nvSpPr>
        <p:spPr>
          <a:xfrm>
            <a:off x="5624172" y="3920561"/>
            <a:ext cx="3200400" cy="4572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a:solidFill>
                <a:schemeClr val="accent1"/>
              </a:solidFill>
              <a:latin typeface="+mn-lt"/>
              <a:cs typeface="Arial" pitchFamily="34" charset="0"/>
            </a:endParaRPr>
          </a:p>
        </p:txBody>
      </p:sp>
      <p:sp>
        <p:nvSpPr>
          <p:cNvPr id="24" name="Text Placeholder 4"/>
          <p:cNvSpPr>
            <a:spLocks noGrp="1"/>
          </p:cNvSpPr>
          <p:nvPr userDrawn="1">
            <p:ph type="body" sz="quarter" idx="13" hasCustomPrompt="1"/>
          </p:nvPr>
        </p:nvSpPr>
        <p:spPr>
          <a:xfrm>
            <a:off x="5004100" y="382137"/>
            <a:ext cx="509596" cy="210641"/>
          </a:xfrm>
          <a:prstGeom prst="rect">
            <a:avLst/>
          </a:prstGeom>
        </p:spPr>
        <p:txBody>
          <a:bodyPr anchor="ctr"/>
          <a:lstStyle>
            <a:lvl1pPr algn="ctr">
              <a:buNone/>
              <a:defRPr sz="1300" b="1">
                <a:solidFill>
                  <a:schemeClr val="accent1"/>
                </a:solidFill>
              </a:defRPr>
            </a:lvl1pPr>
          </a:lstStyle>
          <a:p>
            <a:r>
              <a:rPr lang="en-US" dirty="0"/>
              <a:t>1</a:t>
            </a:r>
          </a:p>
        </p:txBody>
      </p:sp>
      <p:sp>
        <p:nvSpPr>
          <p:cNvPr id="23" name="Text Placeholder 4"/>
          <p:cNvSpPr>
            <a:spLocks noGrp="1"/>
          </p:cNvSpPr>
          <p:nvPr userDrawn="1">
            <p:ph type="body" sz="quarter" idx="12" hasCustomPrompt="1"/>
          </p:nvPr>
        </p:nvSpPr>
        <p:spPr>
          <a:xfrm>
            <a:off x="5629632" y="395785"/>
            <a:ext cx="3145878" cy="208365"/>
          </a:xfrm>
          <a:prstGeom prst="rect">
            <a:avLst/>
          </a:prstGeom>
        </p:spPr>
        <p:txBody>
          <a:bodyPr anchor="ctr"/>
          <a:lstStyle>
            <a:lvl1pPr>
              <a:buNone/>
              <a:defRPr sz="1300" b="1">
                <a:solidFill>
                  <a:schemeClr val="accent1"/>
                </a:solidFill>
              </a:defRPr>
            </a:lvl1pPr>
          </a:lstStyle>
          <a:p>
            <a:r>
              <a:rPr lang="en-US" dirty="0"/>
              <a:t>Edit text</a:t>
            </a:r>
          </a:p>
        </p:txBody>
      </p:sp>
      <p:sp>
        <p:nvSpPr>
          <p:cNvPr id="26" name="Text Placeholder 4"/>
          <p:cNvSpPr>
            <a:spLocks noGrp="1"/>
          </p:cNvSpPr>
          <p:nvPr userDrawn="1">
            <p:ph type="body" sz="quarter" idx="15" hasCustomPrompt="1"/>
          </p:nvPr>
        </p:nvSpPr>
        <p:spPr>
          <a:xfrm>
            <a:off x="5006372" y="875737"/>
            <a:ext cx="509596" cy="210641"/>
          </a:xfrm>
          <a:prstGeom prst="rect">
            <a:avLst/>
          </a:prstGeom>
        </p:spPr>
        <p:txBody>
          <a:bodyPr anchor="ctr"/>
          <a:lstStyle>
            <a:lvl1pPr algn="ctr">
              <a:buNone/>
              <a:defRPr sz="1300" b="1">
                <a:solidFill>
                  <a:schemeClr val="accent1"/>
                </a:solidFill>
              </a:defRPr>
            </a:lvl1pPr>
          </a:lstStyle>
          <a:p>
            <a:r>
              <a:rPr lang="en-US" dirty="0"/>
              <a:t>2</a:t>
            </a:r>
          </a:p>
        </p:txBody>
      </p:sp>
      <p:sp>
        <p:nvSpPr>
          <p:cNvPr id="25" name="Text Placeholder 4"/>
          <p:cNvSpPr>
            <a:spLocks noGrp="1"/>
          </p:cNvSpPr>
          <p:nvPr userDrawn="1">
            <p:ph type="body" sz="quarter" idx="14" hasCustomPrompt="1"/>
          </p:nvPr>
        </p:nvSpPr>
        <p:spPr>
          <a:xfrm>
            <a:off x="5631904" y="889385"/>
            <a:ext cx="3145878" cy="208365"/>
          </a:xfrm>
          <a:prstGeom prst="rect">
            <a:avLst/>
          </a:prstGeom>
        </p:spPr>
        <p:txBody>
          <a:bodyPr anchor="ctr"/>
          <a:lstStyle>
            <a:lvl1pPr>
              <a:buNone/>
              <a:defRPr sz="1300" b="1">
                <a:solidFill>
                  <a:schemeClr val="accent1"/>
                </a:solidFill>
              </a:defRPr>
            </a:lvl1pPr>
          </a:lstStyle>
          <a:p>
            <a:r>
              <a:rPr lang="en-US" dirty="0"/>
              <a:t>Edit text</a:t>
            </a:r>
          </a:p>
        </p:txBody>
      </p:sp>
      <p:sp>
        <p:nvSpPr>
          <p:cNvPr id="27" name="Text Placeholder 4"/>
          <p:cNvSpPr>
            <a:spLocks noGrp="1"/>
          </p:cNvSpPr>
          <p:nvPr userDrawn="1">
            <p:ph type="body" sz="quarter" idx="16" hasCustomPrompt="1"/>
          </p:nvPr>
        </p:nvSpPr>
        <p:spPr>
          <a:xfrm>
            <a:off x="4994996" y="1410281"/>
            <a:ext cx="509596" cy="210641"/>
          </a:xfrm>
          <a:prstGeom prst="rect">
            <a:avLst/>
          </a:prstGeom>
        </p:spPr>
        <p:txBody>
          <a:bodyPr anchor="ctr"/>
          <a:lstStyle>
            <a:lvl1pPr algn="ctr">
              <a:buNone/>
              <a:defRPr sz="1300" b="1">
                <a:solidFill>
                  <a:schemeClr val="accent1"/>
                </a:solidFill>
              </a:defRPr>
            </a:lvl1pPr>
          </a:lstStyle>
          <a:p>
            <a:r>
              <a:rPr lang="en-US" dirty="0"/>
              <a:t>3</a:t>
            </a:r>
          </a:p>
        </p:txBody>
      </p:sp>
      <p:sp>
        <p:nvSpPr>
          <p:cNvPr id="28" name="Text Placeholder 4"/>
          <p:cNvSpPr>
            <a:spLocks noGrp="1"/>
          </p:cNvSpPr>
          <p:nvPr userDrawn="1">
            <p:ph type="body" sz="quarter" idx="17" hasCustomPrompt="1"/>
          </p:nvPr>
        </p:nvSpPr>
        <p:spPr>
          <a:xfrm>
            <a:off x="5620528" y="1423929"/>
            <a:ext cx="3145878" cy="208365"/>
          </a:xfrm>
          <a:prstGeom prst="rect">
            <a:avLst/>
          </a:prstGeom>
        </p:spPr>
        <p:txBody>
          <a:bodyPr anchor="ctr"/>
          <a:lstStyle>
            <a:lvl1pPr>
              <a:buNone/>
              <a:defRPr sz="1300" b="1">
                <a:solidFill>
                  <a:schemeClr val="accent1"/>
                </a:solidFill>
              </a:defRPr>
            </a:lvl1pPr>
          </a:lstStyle>
          <a:p>
            <a:r>
              <a:rPr lang="en-US" dirty="0"/>
              <a:t>Edit text</a:t>
            </a:r>
          </a:p>
        </p:txBody>
      </p:sp>
      <p:sp>
        <p:nvSpPr>
          <p:cNvPr id="29" name="Text Placeholder 4"/>
          <p:cNvSpPr>
            <a:spLocks noGrp="1"/>
          </p:cNvSpPr>
          <p:nvPr userDrawn="1">
            <p:ph type="body" sz="quarter" idx="18" hasCustomPrompt="1"/>
          </p:nvPr>
        </p:nvSpPr>
        <p:spPr>
          <a:xfrm>
            <a:off x="4992724" y="1926633"/>
            <a:ext cx="509596" cy="210641"/>
          </a:xfrm>
          <a:prstGeom prst="rect">
            <a:avLst/>
          </a:prstGeom>
        </p:spPr>
        <p:txBody>
          <a:bodyPr anchor="ctr"/>
          <a:lstStyle>
            <a:lvl1pPr algn="ctr">
              <a:buNone/>
              <a:defRPr sz="1300" b="1">
                <a:solidFill>
                  <a:schemeClr val="accent1"/>
                </a:solidFill>
              </a:defRPr>
            </a:lvl1pPr>
          </a:lstStyle>
          <a:p>
            <a:r>
              <a:rPr lang="en-US" dirty="0"/>
              <a:t>4</a:t>
            </a:r>
          </a:p>
        </p:txBody>
      </p:sp>
      <p:sp>
        <p:nvSpPr>
          <p:cNvPr id="30" name="Text Placeholder 4"/>
          <p:cNvSpPr>
            <a:spLocks noGrp="1"/>
          </p:cNvSpPr>
          <p:nvPr userDrawn="1">
            <p:ph type="body" sz="quarter" idx="19" hasCustomPrompt="1"/>
          </p:nvPr>
        </p:nvSpPr>
        <p:spPr>
          <a:xfrm>
            <a:off x="5618256" y="1940281"/>
            <a:ext cx="3145878" cy="208365"/>
          </a:xfrm>
          <a:prstGeom prst="rect">
            <a:avLst/>
          </a:prstGeom>
        </p:spPr>
        <p:txBody>
          <a:bodyPr anchor="ctr"/>
          <a:lstStyle>
            <a:lvl1pPr>
              <a:buNone/>
              <a:defRPr sz="1300" b="1">
                <a:solidFill>
                  <a:schemeClr val="accent1"/>
                </a:solidFill>
              </a:defRPr>
            </a:lvl1pPr>
          </a:lstStyle>
          <a:p>
            <a:r>
              <a:rPr lang="en-US" dirty="0"/>
              <a:t>Edit text</a:t>
            </a:r>
          </a:p>
        </p:txBody>
      </p:sp>
      <p:sp>
        <p:nvSpPr>
          <p:cNvPr id="33" name="Text Placeholder 4"/>
          <p:cNvSpPr>
            <a:spLocks noGrp="1"/>
          </p:cNvSpPr>
          <p:nvPr userDrawn="1">
            <p:ph type="body" sz="quarter" idx="20" hasCustomPrompt="1"/>
          </p:nvPr>
        </p:nvSpPr>
        <p:spPr>
          <a:xfrm>
            <a:off x="4994996" y="2420233"/>
            <a:ext cx="509596" cy="210641"/>
          </a:xfrm>
          <a:prstGeom prst="rect">
            <a:avLst/>
          </a:prstGeom>
        </p:spPr>
        <p:txBody>
          <a:bodyPr anchor="ctr"/>
          <a:lstStyle>
            <a:lvl1pPr algn="ctr">
              <a:buNone/>
              <a:defRPr sz="1300" b="1">
                <a:solidFill>
                  <a:schemeClr val="accent1"/>
                </a:solidFill>
              </a:defRPr>
            </a:lvl1pPr>
          </a:lstStyle>
          <a:p>
            <a:r>
              <a:rPr lang="en-US" dirty="0"/>
              <a:t>5</a:t>
            </a:r>
          </a:p>
        </p:txBody>
      </p:sp>
      <p:sp>
        <p:nvSpPr>
          <p:cNvPr id="34" name="Text Placeholder 4"/>
          <p:cNvSpPr>
            <a:spLocks noGrp="1"/>
          </p:cNvSpPr>
          <p:nvPr userDrawn="1">
            <p:ph type="body" sz="quarter" idx="21" hasCustomPrompt="1"/>
          </p:nvPr>
        </p:nvSpPr>
        <p:spPr>
          <a:xfrm>
            <a:off x="5620528" y="2433881"/>
            <a:ext cx="3145878" cy="208365"/>
          </a:xfrm>
          <a:prstGeom prst="rect">
            <a:avLst/>
          </a:prstGeom>
        </p:spPr>
        <p:txBody>
          <a:bodyPr anchor="ctr"/>
          <a:lstStyle>
            <a:lvl1pPr>
              <a:buNone/>
              <a:defRPr sz="1300" b="1">
                <a:solidFill>
                  <a:schemeClr val="accent1"/>
                </a:solidFill>
              </a:defRPr>
            </a:lvl1pPr>
          </a:lstStyle>
          <a:p>
            <a:r>
              <a:rPr lang="en-US" dirty="0"/>
              <a:t>Edit text</a:t>
            </a:r>
          </a:p>
        </p:txBody>
      </p:sp>
      <p:sp>
        <p:nvSpPr>
          <p:cNvPr id="35" name="Text Placeholder 4"/>
          <p:cNvSpPr>
            <a:spLocks noGrp="1"/>
          </p:cNvSpPr>
          <p:nvPr userDrawn="1">
            <p:ph type="body" sz="quarter" idx="22" hasCustomPrompt="1"/>
          </p:nvPr>
        </p:nvSpPr>
        <p:spPr>
          <a:xfrm>
            <a:off x="4997268" y="2954777"/>
            <a:ext cx="509596" cy="210641"/>
          </a:xfrm>
          <a:prstGeom prst="rect">
            <a:avLst/>
          </a:prstGeom>
        </p:spPr>
        <p:txBody>
          <a:bodyPr anchor="ctr"/>
          <a:lstStyle>
            <a:lvl1pPr algn="ctr">
              <a:buNone/>
              <a:defRPr sz="1300" b="1">
                <a:solidFill>
                  <a:schemeClr val="accent1"/>
                </a:solidFill>
              </a:defRPr>
            </a:lvl1pPr>
          </a:lstStyle>
          <a:p>
            <a:r>
              <a:rPr lang="en-US" dirty="0"/>
              <a:t>6</a:t>
            </a:r>
          </a:p>
        </p:txBody>
      </p:sp>
      <p:sp>
        <p:nvSpPr>
          <p:cNvPr id="36" name="Text Placeholder 4"/>
          <p:cNvSpPr>
            <a:spLocks noGrp="1"/>
          </p:cNvSpPr>
          <p:nvPr userDrawn="1">
            <p:ph type="body" sz="quarter" idx="23" hasCustomPrompt="1"/>
          </p:nvPr>
        </p:nvSpPr>
        <p:spPr>
          <a:xfrm>
            <a:off x="5609152" y="2968425"/>
            <a:ext cx="3145878" cy="208365"/>
          </a:xfrm>
          <a:prstGeom prst="rect">
            <a:avLst/>
          </a:prstGeom>
        </p:spPr>
        <p:txBody>
          <a:bodyPr anchor="ctr"/>
          <a:lstStyle>
            <a:lvl1pPr>
              <a:buNone/>
              <a:defRPr sz="1300" b="1">
                <a:solidFill>
                  <a:schemeClr val="accent1"/>
                </a:solidFill>
              </a:defRPr>
            </a:lvl1pPr>
          </a:lstStyle>
          <a:p>
            <a:r>
              <a:rPr lang="en-US" dirty="0"/>
              <a:t>Edit text</a:t>
            </a:r>
          </a:p>
        </p:txBody>
      </p:sp>
      <p:sp>
        <p:nvSpPr>
          <p:cNvPr id="37" name="Text Placeholder 4"/>
          <p:cNvSpPr>
            <a:spLocks noGrp="1"/>
          </p:cNvSpPr>
          <p:nvPr userDrawn="1">
            <p:ph type="body" sz="quarter" idx="24" hasCustomPrompt="1"/>
          </p:nvPr>
        </p:nvSpPr>
        <p:spPr>
          <a:xfrm>
            <a:off x="4983620" y="3487049"/>
            <a:ext cx="509596" cy="210641"/>
          </a:xfrm>
          <a:prstGeom prst="rect">
            <a:avLst/>
          </a:prstGeom>
        </p:spPr>
        <p:txBody>
          <a:bodyPr anchor="ctr"/>
          <a:lstStyle>
            <a:lvl1pPr algn="ctr">
              <a:buNone/>
              <a:defRPr sz="1300" b="1">
                <a:solidFill>
                  <a:schemeClr val="accent1"/>
                </a:solidFill>
              </a:defRPr>
            </a:lvl1pPr>
          </a:lstStyle>
          <a:p>
            <a:r>
              <a:rPr lang="en-US" dirty="0"/>
              <a:t>7</a:t>
            </a:r>
          </a:p>
        </p:txBody>
      </p:sp>
      <p:sp>
        <p:nvSpPr>
          <p:cNvPr id="38" name="Text Placeholder 4"/>
          <p:cNvSpPr>
            <a:spLocks noGrp="1"/>
          </p:cNvSpPr>
          <p:nvPr userDrawn="1">
            <p:ph type="body" sz="quarter" idx="25" hasCustomPrompt="1"/>
          </p:nvPr>
        </p:nvSpPr>
        <p:spPr>
          <a:xfrm>
            <a:off x="5622800" y="3500697"/>
            <a:ext cx="3145878" cy="208365"/>
          </a:xfrm>
          <a:prstGeom prst="rect">
            <a:avLst/>
          </a:prstGeom>
        </p:spPr>
        <p:txBody>
          <a:bodyPr anchor="ctr"/>
          <a:lstStyle>
            <a:lvl1pPr>
              <a:buNone/>
              <a:defRPr sz="1300" b="1">
                <a:solidFill>
                  <a:schemeClr val="accent1"/>
                </a:solidFill>
              </a:defRPr>
            </a:lvl1pPr>
          </a:lstStyle>
          <a:p>
            <a:r>
              <a:rPr lang="en-US" dirty="0"/>
              <a:t>Edit text</a:t>
            </a:r>
          </a:p>
        </p:txBody>
      </p:sp>
      <p:sp>
        <p:nvSpPr>
          <p:cNvPr id="39" name="Text Placeholder 4"/>
          <p:cNvSpPr>
            <a:spLocks noGrp="1"/>
          </p:cNvSpPr>
          <p:nvPr userDrawn="1">
            <p:ph type="body" sz="quarter" idx="26" hasCustomPrompt="1"/>
          </p:nvPr>
        </p:nvSpPr>
        <p:spPr>
          <a:xfrm>
            <a:off x="4985892" y="4021593"/>
            <a:ext cx="509596" cy="210641"/>
          </a:xfrm>
          <a:prstGeom prst="rect">
            <a:avLst/>
          </a:prstGeom>
        </p:spPr>
        <p:txBody>
          <a:bodyPr anchor="ctr"/>
          <a:lstStyle>
            <a:lvl1pPr algn="ctr">
              <a:buNone/>
              <a:defRPr sz="1300" b="1">
                <a:solidFill>
                  <a:schemeClr val="accent1"/>
                </a:solidFill>
              </a:defRPr>
            </a:lvl1pPr>
          </a:lstStyle>
          <a:p>
            <a:r>
              <a:rPr lang="en-US" dirty="0"/>
              <a:t>8</a:t>
            </a:r>
          </a:p>
        </p:txBody>
      </p:sp>
      <p:sp>
        <p:nvSpPr>
          <p:cNvPr id="40" name="Text Placeholder 4"/>
          <p:cNvSpPr>
            <a:spLocks noGrp="1"/>
          </p:cNvSpPr>
          <p:nvPr userDrawn="1">
            <p:ph type="body" sz="quarter" idx="27" hasCustomPrompt="1"/>
          </p:nvPr>
        </p:nvSpPr>
        <p:spPr>
          <a:xfrm>
            <a:off x="5611424" y="4035241"/>
            <a:ext cx="3145878" cy="208365"/>
          </a:xfrm>
          <a:prstGeom prst="rect">
            <a:avLst/>
          </a:prstGeom>
        </p:spPr>
        <p:txBody>
          <a:bodyPr anchor="ctr"/>
          <a:lstStyle>
            <a:lvl1pPr>
              <a:buNone/>
              <a:defRPr sz="1300" b="1">
                <a:solidFill>
                  <a:schemeClr val="accent1"/>
                </a:solidFill>
              </a:defRPr>
            </a:lvl1pPr>
          </a:lstStyle>
          <a:p>
            <a:r>
              <a:rPr lang="en-US" dirty="0"/>
              <a:t>Edit text</a:t>
            </a:r>
          </a:p>
        </p:txBody>
      </p:sp>
    </p:spTree>
    <p:extLst>
      <p:ext uri="{BB962C8B-B14F-4D97-AF65-F5344CB8AC3E}">
        <p14:creationId xmlns:p14="http://schemas.microsoft.com/office/powerpoint/2010/main" val="2504888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ection Title w/ Image ">
    <p:spTree>
      <p:nvGrpSpPr>
        <p:cNvPr id="1" name=""/>
        <p:cNvGrpSpPr/>
        <p:nvPr/>
      </p:nvGrpSpPr>
      <p:grpSpPr>
        <a:xfrm>
          <a:off x="0" y="0"/>
          <a:ext cx="0" cy="0"/>
          <a:chOff x="0" y="0"/>
          <a:chExt cx="0" cy="0"/>
        </a:xfrm>
      </p:grpSpPr>
      <p:sp>
        <p:nvSpPr>
          <p:cNvPr id="20" name="Content Placeholder 12"/>
          <p:cNvSpPr>
            <a:spLocks noGrp="1"/>
          </p:cNvSpPr>
          <p:nvPr>
            <p:ph sz="quarter" idx="12" hasCustomPrompt="1"/>
          </p:nvPr>
        </p:nvSpPr>
        <p:spPr>
          <a:xfrm>
            <a:off x="4613273" y="0"/>
            <a:ext cx="4530727" cy="5143499"/>
          </a:xfrm>
          <a:prstGeom prst="rect">
            <a:avLst/>
          </a:prstGeom>
          <a:solidFill>
            <a:schemeClr val="accent2">
              <a:alpha val="20000"/>
            </a:schemeClr>
          </a:solidFill>
        </p:spPr>
        <p:txBody>
          <a:bodyPr vert="horz" lIns="252000" tIns="252000" rIns="252000" bIns="252000"/>
          <a:lstStyle>
            <a:lvl1pPr marL="0" indent="0">
              <a:buNone/>
              <a:defRPr sz="1050">
                <a:solidFill>
                  <a:schemeClr val="accent1"/>
                </a:solidFill>
              </a:defRPr>
            </a:lvl1pPr>
            <a:lvl2pPr marL="442913" indent="-265113">
              <a:buFont typeface="Arial"/>
              <a:buChar char="•"/>
              <a:defRPr sz="1800">
                <a:solidFill>
                  <a:schemeClr val="accent1"/>
                </a:solidFill>
              </a:defRPr>
            </a:lvl2pPr>
            <a:lvl3pPr marL="708025" indent="-228600">
              <a:buFont typeface="Lucida Grande"/>
              <a:buChar char="–"/>
              <a:defRPr sz="1600">
                <a:solidFill>
                  <a:schemeClr val="accent1"/>
                </a:solidFill>
              </a:defRPr>
            </a:lvl3pPr>
            <a:lvl4pPr marL="976313" indent="-228600">
              <a:buFont typeface="Lucida Grande"/>
              <a:buChar char="–"/>
              <a:defRPr sz="1400">
                <a:solidFill>
                  <a:schemeClr val="accent1"/>
                </a:solidFill>
              </a:defRPr>
            </a:lvl4pPr>
            <a:lvl5pPr marL="1258888" indent="-231775" defTabSz="314325">
              <a:buFont typeface="Lucida Grande"/>
              <a:buChar char="–"/>
              <a:defRPr sz="1400">
                <a:solidFill>
                  <a:schemeClr val="accent1"/>
                </a:solidFill>
              </a:defRPr>
            </a:lvl5pPr>
          </a:lstStyle>
          <a:p>
            <a:pPr lvl="0"/>
            <a:r>
              <a:rPr lang="en-US" dirty="0"/>
              <a:t>Insert Your Content Here</a:t>
            </a:r>
          </a:p>
        </p:txBody>
      </p:sp>
      <p:sp>
        <p:nvSpPr>
          <p:cNvPr id="3" name="Content Placeholder 12"/>
          <p:cNvSpPr>
            <a:spLocks noGrp="1"/>
          </p:cNvSpPr>
          <p:nvPr>
            <p:ph sz="quarter" idx="11"/>
          </p:nvPr>
        </p:nvSpPr>
        <p:spPr>
          <a:xfrm>
            <a:off x="252413" y="982952"/>
            <a:ext cx="3749962" cy="3418927"/>
          </a:xfrm>
          <a:prstGeom prst="rect">
            <a:avLst/>
          </a:prstGeom>
          <a:noFill/>
        </p:spPr>
        <p:txBody>
          <a:bodyPr vert="horz" wrap="square" lIns="0" tIns="0" rIns="0" bIns="0">
            <a:noAutofit/>
          </a:bodyPr>
          <a:lstStyle>
            <a:lvl1pPr marL="236538" indent="-236538">
              <a:buClr>
                <a:schemeClr val="tx2"/>
              </a:buClr>
              <a:buFont typeface="Arial" panose="020B0604020202020204" pitchFamily="34" charset="0"/>
              <a:buNone/>
              <a:defRPr sz="1800">
                <a:solidFill>
                  <a:schemeClr val="accent1"/>
                </a:solidFill>
              </a:defRPr>
            </a:lvl1pPr>
            <a:lvl2pPr marL="457200" indent="-220663">
              <a:buClr>
                <a:schemeClr val="tx2"/>
              </a:buClr>
              <a:buFont typeface="Arial" panose="020B0604020202020204" pitchFamily="34" charset="0"/>
              <a:buChar char="•"/>
              <a:defRPr sz="1600">
                <a:solidFill>
                  <a:schemeClr val="accent1"/>
                </a:solidFill>
              </a:defRPr>
            </a:lvl2pPr>
            <a:lvl3pPr marL="630238" indent="-173038">
              <a:buClr>
                <a:schemeClr val="tx2"/>
              </a:buClr>
              <a:buFont typeface="Arial" panose="020B0604020202020204" pitchFamily="34" charset="0"/>
              <a:buChar char="•"/>
              <a:defRPr sz="1400">
                <a:solidFill>
                  <a:schemeClr val="accent1"/>
                </a:solidFill>
              </a:defRPr>
            </a:lvl3pPr>
            <a:lvl4pPr marL="803275" indent="-173038">
              <a:buClr>
                <a:schemeClr val="tx2"/>
              </a:buClr>
              <a:buFont typeface="Arial" panose="020B0604020202020204" pitchFamily="34" charset="0"/>
              <a:buChar char="•"/>
              <a:defRPr sz="1400">
                <a:solidFill>
                  <a:schemeClr val="accent1"/>
                </a:solidFill>
              </a:defRPr>
            </a:lvl4pPr>
            <a:lvl5pPr marL="977900" indent="-174625" defTabSz="314325">
              <a:buClr>
                <a:schemeClr val="tx2"/>
              </a:buClr>
              <a:buFont typeface="Arial" panose="020B0604020202020204" pitchFamily="34" charset="0"/>
              <a:buChar char="•"/>
              <a:defRPr sz="14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itle 1"/>
          <p:cNvSpPr>
            <a:spLocks noGrp="1"/>
          </p:cNvSpPr>
          <p:nvPr>
            <p:ph type="title" hasCustomPrompt="1"/>
          </p:nvPr>
        </p:nvSpPr>
        <p:spPr>
          <a:xfrm>
            <a:off x="252413" y="348333"/>
            <a:ext cx="3749962" cy="369332"/>
          </a:xfrm>
          <a:prstGeom prst="rect">
            <a:avLst/>
          </a:prstGeom>
        </p:spPr>
        <p:txBody>
          <a:bodyPr wrap="square" lIns="0" tIns="0" rIns="0" bIns="0" anchor="ctr" anchorCtr="0">
            <a:spAutoFit/>
          </a:bodyPr>
          <a:lstStyle>
            <a:lvl1pPr algn="l">
              <a:defRPr sz="2400" baseline="0">
                <a:solidFill>
                  <a:schemeClr val="tx2"/>
                </a:solidFill>
              </a:defRPr>
            </a:lvl1pPr>
          </a:lstStyle>
          <a:p>
            <a:r>
              <a:rPr lang="en-US" dirty="0"/>
              <a:t>Click To Edit Section Title</a:t>
            </a:r>
          </a:p>
        </p:txBody>
      </p:sp>
      <p:sp>
        <p:nvSpPr>
          <p:cNvPr id="23" name="Rectangle 22"/>
          <p:cNvSpPr/>
          <p:nvPr userDrawn="1"/>
        </p:nvSpPr>
        <p:spPr>
          <a:xfrm rot="5400000">
            <a:off x="1854991" y="2385218"/>
            <a:ext cx="5143498" cy="3730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quarter" idx="14" hasCustomPrompt="1"/>
          </p:nvPr>
        </p:nvSpPr>
        <p:spPr>
          <a:xfrm>
            <a:off x="4240208" y="0"/>
            <a:ext cx="746127" cy="5143500"/>
          </a:xfrm>
          <a:prstGeom prst="rect">
            <a:avLst/>
          </a:prstGeom>
          <a:solidFill>
            <a:schemeClr val="tx2">
              <a:alpha val="80000"/>
            </a:schemeClr>
          </a:solidFill>
          <a:ln>
            <a:noFill/>
          </a:ln>
        </p:spPr>
        <p:txBody>
          <a:bodyPr/>
          <a:lstStyle>
            <a:lvl1pPr marL="0" indent="0">
              <a:buNone/>
              <a:defRPr/>
            </a:lvl1pPr>
          </a:lstStyle>
          <a:p>
            <a:pPr lvl="0"/>
            <a:r>
              <a:rPr lang="en-US" dirty="0"/>
              <a:t> </a:t>
            </a:r>
          </a:p>
        </p:txBody>
      </p:sp>
      <p:sp>
        <p:nvSpPr>
          <p:cNvPr id="15"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16"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pic>
        <p:nvPicPr>
          <p:cNvPr id="10" name="Picture 9" descr="schneider_LIO_Life-Green_RGB.png"/>
          <p:cNvPicPr>
            <a:picLocks noChangeAspect="1"/>
          </p:cNvPicPr>
          <p:nvPr userDrawn="1"/>
        </p:nvPicPr>
        <p:blipFill>
          <a:blip r:embed="rId2" cstate="print"/>
          <a:stretch>
            <a:fillRect/>
          </a:stretch>
        </p:blipFill>
        <p:spPr>
          <a:xfrm>
            <a:off x="7067034" y="4494996"/>
            <a:ext cx="2041798" cy="562953"/>
          </a:xfrm>
          <a:prstGeom prst="rect">
            <a:avLst/>
          </a:prstGeom>
        </p:spPr>
      </p:pic>
    </p:spTree>
    <p:extLst>
      <p:ext uri="{BB962C8B-B14F-4D97-AF65-F5344CB8AC3E}">
        <p14:creationId xmlns:p14="http://schemas.microsoft.com/office/powerpoint/2010/main" val="24593781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ection Title ">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258056" y="2175153"/>
            <a:ext cx="8633531" cy="369332"/>
          </a:xfrm>
          <a:prstGeom prst="rect">
            <a:avLst/>
          </a:prstGeom>
        </p:spPr>
        <p:txBody>
          <a:bodyPr lIns="0" tIns="0" rIns="0" bIns="0" anchor="ctr" anchorCtr="0">
            <a:noAutofit/>
          </a:bodyPr>
          <a:lstStyle>
            <a:lvl1pPr algn="l">
              <a:defRPr sz="2400" baseline="0">
                <a:solidFill>
                  <a:schemeClr val="tx2"/>
                </a:solidFill>
              </a:defRPr>
            </a:lvl1pPr>
          </a:lstStyle>
          <a:p>
            <a:r>
              <a:rPr lang="en-US" dirty="0"/>
              <a:t>Click To Edit Section Title</a:t>
            </a:r>
          </a:p>
        </p:txBody>
      </p:sp>
      <p:sp>
        <p:nvSpPr>
          <p:cNvPr id="8" name="Text Placeholder 9"/>
          <p:cNvSpPr>
            <a:spLocks noGrp="1"/>
          </p:cNvSpPr>
          <p:nvPr>
            <p:ph type="body" sz="quarter" idx="11" hasCustomPrompt="1"/>
          </p:nvPr>
        </p:nvSpPr>
        <p:spPr>
          <a:xfrm>
            <a:off x="258056" y="2634497"/>
            <a:ext cx="8633531" cy="215444"/>
          </a:xfrm>
          <a:prstGeom prst="rect">
            <a:avLst/>
          </a:prstGeom>
        </p:spPr>
        <p:txBody>
          <a:bodyPr lIns="0" tIns="0" rIns="0" bIns="0" anchor="ctr" anchorCtr="0">
            <a:noAutofit/>
          </a:bodyPr>
          <a:lstStyle>
            <a:lvl1pPr marL="0" indent="0">
              <a:buNone/>
              <a:defRPr sz="1400" baseline="0">
                <a:solidFill>
                  <a:schemeClr val="accent1"/>
                </a:solidFill>
              </a:defRPr>
            </a:lvl1pPr>
          </a:lstStyle>
          <a:p>
            <a:pPr lvl="0"/>
            <a:r>
              <a:rPr lang="en-US" dirty="0"/>
              <a:t>Click To Edit Optional Subtitle</a:t>
            </a:r>
          </a:p>
        </p:txBody>
      </p:sp>
      <p:sp>
        <p:nvSpPr>
          <p:cNvPr id="13"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14"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pic>
        <p:nvPicPr>
          <p:cNvPr id="7" name="Picture 6" descr="schneider_LIO_Life-Green_RGB.png"/>
          <p:cNvPicPr>
            <a:picLocks noChangeAspect="1"/>
          </p:cNvPicPr>
          <p:nvPr userDrawn="1"/>
        </p:nvPicPr>
        <p:blipFill>
          <a:blip r:embed="rId2" cstate="print"/>
          <a:stretch>
            <a:fillRect/>
          </a:stretch>
        </p:blipFill>
        <p:spPr>
          <a:xfrm>
            <a:off x="7067034" y="4494996"/>
            <a:ext cx="2041798" cy="562953"/>
          </a:xfrm>
          <a:prstGeom prst="rect">
            <a:avLst/>
          </a:prstGeom>
        </p:spPr>
      </p:pic>
    </p:spTree>
    <p:extLst>
      <p:ext uri="{BB962C8B-B14F-4D97-AF65-F5344CB8AC3E}">
        <p14:creationId xmlns:p14="http://schemas.microsoft.com/office/powerpoint/2010/main" val="126700598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allout w Image Dark">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252413" y="2955454"/>
            <a:ext cx="8647111" cy="307777"/>
          </a:xfrm>
          <a:prstGeom prst="rect">
            <a:avLst/>
          </a:prstGeom>
        </p:spPr>
        <p:txBody>
          <a:bodyPr lIns="0" tIns="0" rIns="0" bIns="0">
            <a:noAutofit/>
          </a:bodyPr>
          <a:lstStyle>
            <a:lvl1pPr marL="0" indent="0" algn="ctr">
              <a:buNone/>
              <a:defRPr sz="200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Optional Subtitle</a:t>
            </a:r>
          </a:p>
        </p:txBody>
      </p:sp>
      <p:sp>
        <p:nvSpPr>
          <p:cNvPr id="10"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a:t>Page </a:t>
            </a:r>
            <a:fld id="{5A9C12DC-491F-9444-86A2-13AC5C62A2FC}" type="slidenum">
              <a:rPr lang="en-US" smtClean="0"/>
              <a:pPr/>
              <a:t>‹#›</a:t>
            </a:fld>
            <a:endParaRPr lang="en-US"/>
          </a:p>
        </p:txBody>
      </p:sp>
      <p:sp>
        <p:nvSpPr>
          <p:cNvPr id="11"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a:t>Confidential Property of Schneider Electric |</a:t>
            </a:r>
          </a:p>
        </p:txBody>
      </p:sp>
      <p:pic>
        <p:nvPicPr>
          <p:cNvPr id="8" name="Picture 7" descr="schneider_LIO_Life-Green_RGB.png"/>
          <p:cNvPicPr>
            <a:picLocks noChangeAspect="1"/>
          </p:cNvPicPr>
          <p:nvPr userDrawn="1"/>
        </p:nvPicPr>
        <p:blipFill>
          <a:blip r:embed="rId2" cstate="print"/>
          <a:stretch>
            <a:fillRect/>
          </a:stretch>
        </p:blipFill>
        <p:spPr>
          <a:xfrm>
            <a:off x="7067034" y="4494996"/>
            <a:ext cx="2041798" cy="562953"/>
          </a:xfrm>
          <a:prstGeom prst="rect">
            <a:avLst/>
          </a:prstGeom>
        </p:spPr>
      </p:pic>
      <p:sp>
        <p:nvSpPr>
          <p:cNvPr id="3" name="Picture Placeholder 5"/>
          <p:cNvSpPr>
            <a:spLocks noGrp="1"/>
          </p:cNvSpPr>
          <p:nvPr>
            <p:ph type="pic" sz="quarter" idx="10" hasCustomPrompt="1"/>
          </p:nvPr>
        </p:nvSpPr>
        <p:spPr>
          <a:xfrm>
            <a:off x="0" y="0"/>
            <a:ext cx="9144000" cy="5143500"/>
          </a:xfrm>
          <a:prstGeom prst="rect">
            <a:avLst/>
          </a:prstGeom>
          <a:solidFill>
            <a:srgbClr val="8E8F93">
              <a:alpha val="20000"/>
            </a:srgbClr>
          </a:solidFill>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400" b="1">
                <a:solidFill>
                  <a:schemeClr val="accent6"/>
                </a:solidFill>
              </a:defRPr>
            </a:lvl1pPr>
          </a:lstStyle>
          <a:p>
            <a:r>
              <a:rPr lang="en-US"/>
              <a:t>Drag your image here (drop on the picture icon) and remember to send this box to the “back” so that the green dividing line is visually on top of the image.</a:t>
            </a:r>
          </a:p>
        </p:txBody>
      </p:sp>
      <p:sp>
        <p:nvSpPr>
          <p:cNvPr id="4" name="Title 1"/>
          <p:cNvSpPr>
            <a:spLocks noGrp="1"/>
          </p:cNvSpPr>
          <p:nvPr>
            <p:ph type="ctrTitle" hasCustomPrompt="1"/>
          </p:nvPr>
        </p:nvSpPr>
        <p:spPr>
          <a:xfrm>
            <a:off x="252413" y="1713559"/>
            <a:ext cx="8647112" cy="1231106"/>
          </a:xfrm>
          <a:prstGeom prst="rect">
            <a:avLst/>
          </a:prstGeom>
        </p:spPr>
        <p:txBody>
          <a:bodyPr lIns="0" tIns="0" rIns="0" bIns="0" anchor="t">
            <a:noAutofit/>
          </a:bodyPr>
          <a:lstStyle>
            <a:lvl1pPr marL="0" indent="0" algn="ctr">
              <a:buFont typeface="Arial"/>
              <a:buNone/>
              <a:defRPr sz="4000">
                <a:solidFill>
                  <a:schemeClr val="bg1"/>
                </a:solidFill>
              </a:defRPr>
            </a:lvl1pPr>
          </a:lstStyle>
          <a:p>
            <a:r>
              <a:rPr lang="en-US" dirty="0"/>
              <a:t>CLICK TO EDIT QUOTE OR CALLOUT</a:t>
            </a:r>
          </a:p>
        </p:txBody>
      </p:sp>
    </p:spTree>
    <p:extLst>
      <p:ext uri="{BB962C8B-B14F-4D97-AF65-F5344CB8AC3E}">
        <p14:creationId xmlns:p14="http://schemas.microsoft.com/office/powerpoint/2010/main" val="25465319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allout w Image Light">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252413" y="1713559"/>
            <a:ext cx="8647112" cy="1231106"/>
          </a:xfrm>
          <a:prstGeom prst="rect">
            <a:avLst/>
          </a:prstGeom>
        </p:spPr>
        <p:txBody>
          <a:bodyPr lIns="0" tIns="0" rIns="0" bIns="0" anchor="t">
            <a:noAutofit/>
          </a:bodyPr>
          <a:lstStyle>
            <a:lvl1pPr marL="0" indent="0" algn="ctr">
              <a:buFont typeface="Arial"/>
              <a:buNone/>
              <a:defRPr sz="4000">
                <a:solidFill>
                  <a:schemeClr val="accent1"/>
                </a:solidFill>
              </a:defRPr>
            </a:lvl1pPr>
          </a:lstStyle>
          <a:p>
            <a:r>
              <a:rPr lang="en-US" dirty="0"/>
              <a:t>CLICK TO EDIT QUOTE OR CALLOUT</a:t>
            </a:r>
          </a:p>
        </p:txBody>
      </p:sp>
      <p:sp>
        <p:nvSpPr>
          <p:cNvPr id="5" name="Subtitle 2"/>
          <p:cNvSpPr>
            <a:spLocks noGrp="1"/>
          </p:cNvSpPr>
          <p:nvPr>
            <p:ph type="subTitle" idx="1" hasCustomPrompt="1"/>
          </p:nvPr>
        </p:nvSpPr>
        <p:spPr>
          <a:xfrm>
            <a:off x="252413" y="2955454"/>
            <a:ext cx="8647111" cy="307777"/>
          </a:xfrm>
          <a:prstGeom prst="rect">
            <a:avLst/>
          </a:prstGeom>
        </p:spPr>
        <p:txBody>
          <a:bodyPr lIns="0" tIns="0" rIns="0" bIns="0">
            <a:noAutofit/>
          </a:bodyPr>
          <a:lstStyle>
            <a:lvl1pPr marL="0" indent="0" algn="ctr">
              <a:buNone/>
              <a:defRPr sz="200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Optional Subtitle</a:t>
            </a:r>
          </a:p>
        </p:txBody>
      </p:sp>
      <p:sp>
        <p:nvSpPr>
          <p:cNvPr id="10"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14"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pic>
        <p:nvPicPr>
          <p:cNvPr id="8" name="Picture 7" descr="schneider_LIO_Life-Green_RGB.png"/>
          <p:cNvPicPr>
            <a:picLocks noChangeAspect="1"/>
          </p:cNvPicPr>
          <p:nvPr userDrawn="1"/>
        </p:nvPicPr>
        <p:blipFill>
          <a:blip r:embed="rId2" cstate="print"/>
          <a:stretch>
            <a:fillRect/>
          </a:stretch>
        </p:blipFill>
        <p:spPr>
          <a:xfrm>
            <a:off x="7067034" y="4494996"/>
            <a:ext cx="2041798" cy="562953"/>
          </a:xfrm>
          <a:prstGeom prst="rect">
            <a:avLst/>
          </a:prstGeom>
        </p:spPr>
      </p:pic>
      <p:sp>
        <p:nvSpPr>
          <p:cNvPr id="3" name="Picture Placeholder 5"/>
          <p:cNvSpPr>
            <a:spLocks noGrp="1"/>
          </p:cNvSpPr>
          <p:nvPr>
            <p:ph type="pic" sz="quarter" idx="10" hasCustomPrompt="1"/>
          </p:nvPr>
        </p:nvSpPr>
        <p:spPr>
          <a:xfrm>
            <a:off x="0" y="0"/>
            <a:ext cx="9144000" cy="5143500"/>
          </a:xfrm>
          <a:prstGeom prst="rect">
            <a:avLst/>
          </a:prstGeom>
          <a:solidFill>
            <a:srgbClr val="8E8F93">
              <a:alpha val="20000"/>
            </a:srgbClr>
          </a:solidFill>
        </p:spPr>
        <p:txBody>
          <a:bodyPr/>
          <a:lstStyle>
            <a:lvl1pPr marL="0" indent="0">
              <a:buNone/>
              <a:defRPr sz="1400" b="1">
                <a:solidFill>
                  <a:srgbClr val="00B0F0"/>
                </a:solidFill>
              </a:defRPr>
            </a:lvl1pPr>
          </a:lstStyle>
          <a:p>
            <a:r>
              <a:rPr lang="en-US"/>
              <a:t>Drag your image here (drop on the picture icon) and remember to send this box to the “back” so that the green dividing line is visually on top of the image.</a:t>
            </a:r>
          </a:p>
        </p:txBody>
      </p:sp>
    </p:spTree>
    <p:extLst>
      <p:ext uri="{BB962C8B-B14F-4D97-AF65-F5344CB8AC3E}">
        <p14:creationId xmlns:p14="http://schemas.microsoft.com/office/powerpoint/2010/main" val="171704748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allout on White">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252413" y="1713559"/>
            <a:ext cx="8647112" cy="1231106"/>
          </a:xfrm>
          <a:prstGeom prst="rect">
            <a:avLst/>
          </a:prstGeom>
        </p:spPr>
        <p:txBody>
          <a:bodyPr wrap="square" lIns="0" tIns="0" rIns="0" bIns="0" anchor="t">
            <a:noAutofit/>
          </a:bodyPr>
          <a:lstStyle>
            <a:lvl1pPr marL="0" indent="0" algn="ctr">
              <a:buFont typeface="Arial"/>
              <a:buNone/>
              <a:defRPr sz="4000">
                <a:solidFill>
                  <a:schemeClr val="accent1"/>
                </a:solidFill>
              </a:defRPr>
            </a:lvl1pPr>
          </a:lstStyle>
          <a:p>
            <a:r>
              <a:rPr lang="en-US" dirty="0"/>
              <a:t>CLICK TO EDIT QUOTE OR CALLOUT</a:t>
            </a:r>
          </a:p>
        </p:txBody>
      </p:sp>
      <p:sp>
        <p:nvSpPr>
          <p:cNvPr id="5" name="Subtitle 2"/>
          <p:cNvSpPr>
            <a:spLocks noGrp="1"/>
          </p:cNvSpPr>
          <p:nvPr>
            <p:ph type="subTitle" idx="1" hasCustomPrompt="1"/>
          </p:nvPr>
        </p:nvSpPr>
        <p:spPr>
          <a:xfrm>
            <a:off x="252413" y="2955454"/>
            <a:ext cx="8647111" cy="307777"/>
          </a:xfrm>
          <a:prstGeom prst="rect">
            <a:avLst/>
          </a:prstGeom>
        </p:spPr>
        <p:txBody>
          <a:bodyPr wrap="square" lIns="0" tIns="0" rIns="0" bIns="0">
            <a:noAutofit/>
          </a:bodyPr>
          <a:lstStyle>
            <a:lvl1pPr marL="0" indent="0" algn="ctr">
              <a:buNone/>
              <a:defRPr sz="200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Optional Subtitle</a:t>
            </a:r>
          </a:p>
        </p:txBody>
      </p:sp>
      <p:sp>
        <p:nvSpPr>
          <p:cNvPr id="9"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11"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pic>
        <p:nvPicPr>
          <p:cNvPr id="7" name="Picture 6" descr="schneider_LIO_Life-Green_RGB.png"/>
          <p:cNvPicPr>
            <a:picLocks noChangeAspect="1"/>
          </p:cNvPicPr>
          <p:nvPr userDrawn="1"/>
        </p:nvPicPr>
        <p:blipFill>
          <a:blip r:embed="rId2" cstate="print"/>
          <a:stretch>
            <a:fillRect/>
          </a:stretch>
        </p:blipFill>
        <p:spPr>
          <a:xfrm>
            <a:off x="7067034" y="4494996"/>
            <a:ext cx="2041798" cy="562953"/>
          </a:xfrm>
          <a:prstGeom prst="rect">
            <a:avLst/>
          </a:prstGeom>
        </p:spPr>
      </p:pic>
    </p:spTree>
    <p:extLst>
      <p:ext uri="{BB962C8B-B14F-4D97-AF65-F5344CB8AC3E}">
        <p14:creationId xmlns:p14="http://schemas.microsoft.com/office/powerpoint/2010/main" val="6306723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allout on SE Life Green">
    <p:bg>
      <p:bgPr>
        <a:solidFill>
          <a:schemeClr val="tx2"/>
        </a:solidFill>
        <a:effectLst/>
      </p:bgPr>
    </p:bg>
    <p:spTree>
      <p:nvGrpSpPr>
        <p:cNvPr id="1" name=""/>
        <p:cNvGrpSpPr/>
        <p:nvPr/>
      </p:nvGrpSpPr>
      <p:grpSpPr>
        <a:xfrm>
          <a:off x="0" y="0"/>
          <a:ext cx="0" cy="0"/>
          <a:chOff x="0" y="0"/>
          <a:chExt cx="0" cy="0"/>
        </a:xfrm>
      </p:grpSpPr>
      <p:sp>
        <p:nvSpPr>
          <p:cNvPr id="9" name="Title 1"/>
          <p:cNvSpPr>
            <a:spLocks noGrp="1"/>
          </p:cNvSpPr>
          <p:nvPr>
            <p:ph type="ctrTitle" hasCustomPrompt="1"/>
          </p:nvPr>
        </p:nvSpPr>
        <p:spPr>
          <a:xfrm>
            <a:off x="252413" y="1713559"/>
            <a:ext cx="8647112" cy="1231106"/>
          </a:xfrm>
          <a:prstGeom prst="rect">
            <a:avLst/>
          </a:prstGeom>
        </p:spPr>
        <p:txBody>
          <a:bodyPr lIns="0" tIns="0" rIns="0" bIns="0" anchor="t">
            <a:noAutofit/>
          </a:bodyPr>
          <a:lstStyle>
            <a:lvl1pPr marL="0" indent="0" algn="ctr">
              <a:buFont typeface="Arial"/>
              <a:buNone/>
              <a:defRPr sz="4000">
                <a:solidFill>
                  <a:schemeClr val="bg1"/>
                </a:solidFill>
              </a:defRPr>
            </a:lvl1pPr>
          </a:lstStyle>
          <a:p>
            <a:r>
              <a:rPr lang="en-US" dirty="0"/>
              <a:t>CLICK TO EDIT QUOTE OR CALLOUT</a:t>
            </a:r>
          </a:p>
        </p:txBody>
      </p:sp>
      <p:sp>
        <p:nvSpPr>
          <p:cNvPr id="10" name="Subtitle 2"/>
          <p:cNvSpPr>
            <a:spLocks noGrp="1"/>
          </p:cNvSpPr>
          <p:nvPr>
            <p:ph type="subTitle" idx="1" hasCustomPrompt="1"/>
          </p:nvPr>
        </p:nvSpPr>
        <p:spPr>
          <a:xfrm>
            <a:off x="252413" y="2955454"/>
            <a:ext cx="8647111" cy="307777"/>
          </a:xfrm>
          <a:prstGeom prst="rect">
            <a:avLst/>
          </a:prstGeom>
        </p:spPr>
        <p:txBody>
          <a:bodyPr lIns="0" tIns="0" rIns="0" bIns="0">
            <a:noAutofit/>
          </a:bodyPr>
          <a:lstStyle>
            <a:lvl1pPr marL="0" indent="0" algn="ctr">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Optional Subtitle</a:t>
            </a:r>
          </a:p>
        </p:txBody>
      </p:sp>
      <p:sp>
        <p:nvSpPr>
          <p:cNvPr id="14"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a:t>Page </a:t>
            </a:r>
            <a:fld id="{5A9C12DC-491F-9444-86A2-13AC5C62A2FC}" type="slidenum">
              <a:rPr lang="en-US" smtClean="0"/>
              <a:pPr/>
              <a:t>‹#›</a:t>
            </a:fld>
            <a:endParaRPr lang="en-US"/>
          </a:p>
        </p:txBody>
      </p:sp>
      <p:sp>
        <p:nvSpPr>
          <p:cNvPr id="15"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a:t>Confidential Property of Schneider Electric |</a:t>
            </a:r>
          </a:p>
        </p:txBody>
      </p:sp>
      <p:pic>
        <p:nvPicPr>
          <p:cNvPr id="11" name="Picture 10" descr="schneider_LIO_White_RGB.png"/>
          <p:cNvPicPr>
            <a:picLocks noChangeAspect="1"/>
          </p:cNvPicPr>
          <p:nvPr userDrawn="1"/>
        </p:nvPicPr>
        <p:blipFill>
          <a:blip r:embed="rId2" cstate="print"/>
          <a:stretch>
            <a:fillRect/>
          </a:stretch>
        </p:blipFill>
        <p:spPr>
          <a:xfrm>
            <a:off x="7075053" y="4508525"/>
            <a:ext cx="2018707" cy="556586"/>
          </a:xfrm>
          <a:prstGeom prst="rect">
            <a:avLst/>
          </a:prstGeom>
        </p:spPr>
      </p:pic>
    </p:spTree>
    <p:extLst>
      <p:ext uri="{BB962C8B-B14F-4D97-AF65-F5344CB8AC3E}">
        <p14:creationId xmlns:p14="http://schemas.microsoft.com/office/powerpoint/2010/main" val="268731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orizontal Section Title">
    <p:spTree>
      <p:nvGrpSpPr>
        <p:cNvPr id="1" name=""/>
        <p:cNvGrpSpPr/>
        <p:nvPr/>
      </p:nvGrpSpPr>
      <p:grpSpPr>
        <a:xfrm>
          <a:off x="0" y="0"/>
          <a:ext cx="0" cy="0"/>
          <a:chOff x="0" y="0"/>
          <a:chExt cx="0" cy="0"/>
        </a:xfrm>
      </p:grpSpPr>
      <p:sp>
        <p:nvSpPr>
          <p:cNvPr id="14" name="Picture Placeholder 5"/>
          <p:cNvSpPr>
            <a:spLocks noGrp="1"/>
          </p:cNvSpPr>
          <p:nvPr>
            <p:ph type="pic" sz="quarter" idx="10" hasCustomPrompt="1"/>
          </p:nvPr>
        </p:nvSpPr>
        <p:spPr>
          <a:xfrm>
            <a:off x="0" y="0"/>
            <a:ext cx="9144000" cy="1981308"/>
          </a:xfrm>
          <a:prstGeom prst="rect">
            <a:avLst/>
          </a:prstGeom>
          <a:solidFill>
            <a:srgbClr val="8E8F93">
              <a:alpha val="20000"/>
            </a:srgbClr>
          </a:solidFill>
        </p:spPr>
        <p:txBody>
          <a:bodyPr/>
          <a:lstStyle>
            <a:lvl1pPr marL="0" indent="0">
              <a:buNone/>
              <a:defRPr sz="1050">
                <a:solidFill>
                  <a:schemeClr val="accent2">
                    <a:lumMod val="60000"/>
                    <a:lumOff val="40000"/>
                  </a:schemeClr>
                </a:solidFill>
              </a:defRPr>
            </a:lvl1pPr>
          </a:lstStyle>
          <a:p>
            <a:r>
              <a:rPr lang="en-US"/>
              <a:t>Drag Your Image Here</a:t>
            </a:r>
          </a:p>
        </p:txBody>
      </p:sp>
      <p:sp>
        <p:nvSpPr>
          <p:cNvPr id="3" name="Title 1"/>
          <p:cNvSpPr>
            <a:spLocks noGrp="1"/>
          </p:cNvSpPr>
          <p:nvPr>
            <p:ph type="title" hasCustomPrompt="1"/>
          </p:nvPr>
        </p:nvSpPr>
        <p:spPr>
          <a:xfrm>
            <a:off x="0" y="1981308"/>
            <a:ext cx="9144000" cy="3162191"/>
          </a:xfrm>
          <a:prstGeom prst="rect">
            <a:avLst/>
          </a:prstGeom>
          <a:solidFill>
            <a:schemeClr val="tx2"/>
          </a:solidFill>
        </p:spPr>
        <p:txBody>
          <a:bodyPr lIns="252000" tIns="252000" rIns="252000" bIns="252000" anchor="t" anchorCtr="0"/>
          <a:lstStyle>
            <a:lvl1pPr algn="l">
              <a:defRPr sz="2400" baseline="0">
                <a:solidFill>
                  <a:srgbClr val="FFFFFF"/>
                </a:solidFill>
              </a:defRPr>
            </a:lvl1pPr>
          </a:lstStyle>
          <a:p>
            <a:r>
              <a:rPr lang="en-US" dirty="0"/>
              <a:t>Click To Edit Section Title</a:t>
            </a:r>
          </a:p>
        </p:txBody>
      </p:sp>
      <p:sp>
        <p:nvSpPr>
          <p:cNvPr id="4" name="Text Placeholder 9"/>
          <p:cNvSpPr>
            <a:spLocks noGrp="1"/>
          </p:cNvSpPr>
          <p:nvPr>
            <p:ph type="body" sz="quarter" idx="11" hasCustomPrompt="1"/>
          </p:nvPr>
        </p:nvSpPr>
        <p:spPr>
          <a:xfrm>
            <a:off x="0" y="1608245"/>
            <a:ext cx="9144000" cy="373063"/>
          </a:xfrm>
          <a:prstGeom prst="rect">
            <a:avLst/>
          </a:prstGeom>
          <a:solidFill>
            <a:schemeClr val="tx2">
              <a:alpha val="80000"/>
            </a:schemeClr>
          </a:solidFill>
        </p:spPr>
        <p:txBody>
          <a:bodyPr lIns="252000" tIns="0" rIns="252000" bIns="0" anchor="ctr" anchorCtr="0"/>
          <a:lstStyle>
            <a:lvl1pPr marL="0" indent="0">
              <a:buNone/>
              <a:defRPr sz="1200" baseline="0">
                <a:solidFill>
                  <a:schemeClr val="bg1"/>
                </a:solidFill>
              </a:defRPr>
            </a:lvl1pPr>
          </a:lstStyle>
          <a:p>
            <a:pPr lvl="0"/>
            <a:r>
              <a:rPr lang="en-US" dirty="0"/>
              <a:t>Click To Edit Optional Subtitle</a:t>
            </a:r>
          </a:p>
        </p:txBody>
      </p:sp>
      <p:sp>
        <p:nvSpPr>
          <p:cNvPr id="12"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a:t>Page </a:t>
            </a:r>
            <a:fld id="{5A9C12DC-491F-9444-86A2-13AC5C62A2FC}" type="slidenum">
              <a:rPr lang="en-US" smtClean="0"/>
              <a:pPr/>
              <a:t>‹#›</a:t>
            </a:fld>
            <a:endParaRPr lang="en-US"/>
          </a:p>
        </p:txBody>
      </p:sp>
      <p:sp>
        <p:nvSpPr>
          <p:cNvPr id="13"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a:t>Confidential Property of Schneider Electric |</a:t>
            </a:r>
          </a:p>
        </p:txBody>
      </p:sp>
      <p:pic>
        <p:nvPicPr>
          <p:cNvPr id="9" name="Picture 8" descr="schneider_LIO_White_RGB.png"/>
          <p:cNvPicPr>
            <a:picLocks noChangeAspect="1"/>
          </p:cNvPicPr>
          <p:nvPr userDrawn="1"/>
        </p:nvPicPr>
        <p:blipFill>
          <a:blip r:embed="rId2" cstate="print"/>
          <a:stretch>
            <a:fillRect/>
          </a:stretch>
        </p:blipFill>
        <p:spPr>
          <a:xfrm>
            <a:off x="7075053" y="4508525"/>
            <a:ext cx="2018707" cy="556586"/>
          </a:xfrm>
          <a:prstGeom prst="rect">
            <a:avLst/>
          </a:prstGeom>
        </p:spPr>
      </p:pic>
    </p:spTree>
    <p:extLst>
      <p:ext uri="{BB962C8B-B14F-4D97-AF65-F5344CB8AC3E}">
        <p14:creationId xmlns:p14="http://schemas.microsoft.com/office/powerpoint/2010/main" val="294583713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ection_Divider_Image">
    <p:spTree>
      <p:nvGrpSpPr>
        <p:cNvPr id="1" name=""/>
        <p:cNvGrpSpPr/>
        <p:nvPr/>
      </p:nvGrpSpPr>
      <p:grpSpPr>
        <a:xfrm>
          <a:off x="0" y="0"/>
          <a:ext cx="0" cy="0"/>
          <a:chOff x="0" y="0"/>
          <a:chExt cx="0" cy="0"/>
        </a:xfrm>
      </p:grpSpPr>
      <p:sp>
        <p:nvSpPr>
          <p:cNvPr id="8" name="Slide Number Placeholder 5"/>
          <p:cNvSpPr>
            <a:spLocks noGrp="1"/>
          </p:cNvSpPr>
          <p:nvPr>
            <p:ph type="sldNum" sz="quarter" idx="4"/>
          </p:nvPr>
        </p:nvSpPr>
        <p:spPr>
          <a:xfrm>
            <a:off x="1747891" y="4857156"/>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a:t>Page </a:t>
            </a:r>
            <a:fld id="{5A9C12DC-491F-9444-86A2-13AC5C62A2FC}" type="slidenum">
              <a:rPr lang="en-US" smtClean="0"/>
              <a:pPr/>
              <a:t>‹#›</a:t>
            </a:fld>
            <a:endParaRPr lang="en-US"/>
          </a:p>
        </p:txBody>
      </p:sp>
      <p:sp>
        <p:nvSpPr>
          <p:cNvPr id="9" name="Footer Placeholder 4"/>
          <p:cNvSpPr>
            <a:spLocks noGrp="1"/>
          </p:cNvSpPr>
          <p:nvPr>
            <p:ph type="ftr" sz="quarter" idx="3"/>
          </p:nvPr>
        </p:nvSpPr>
        <p:spPr>
          <a:xfrm>
            <a:off x="252414" y="4857155"/>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a:t>Confidential Property of Schneider Electric |</a:t>
            </a:r>
          </a:p>
        </p:txBody>
      </p:sp>
      <p:pic>
        <p:nvPicPr>
          <p:cNvPr id="7" name="Picture 6" descr="schneider_LIO_White_RGB.png"/>
          <p:cNvPicPr>
            <a:picLocks noChangeAspect="1"/>
          </p:cNvPicPr>
          <p:nvPr userDrawn="1"/>
        </p:nvPicPr>
        <p:blipFill>
          <a:blip r:embed="rId2" cstate="print"/>
          <a:stretch>
            <a:fillRect/>
          </a:stretch>
        </p:blipFill>
        <p:spPr>
          <a:xfrm>
            <a:off x="7105948" y="4510059"/>
            <a:ext cx="1907005" cy="525789"/>
          </a:xfrm>
          <a:prstGeom prst="rect">
            <a:avLst/>
          </a:prstGeom>
        </p:spPr>
      </p:pic>
      <p:sp>
        <p:nvSpPr>
          <p:cNvPr id="12" name="Title 1"/>
          <p:cNvSpPr>
            <a:spLocks noGrp="1"/>
          </p:cNvSpPr>
          <p:nvPr>
            <p:ph type="title" hasCustomPrompt="1"/>
          </p:nvPr>
        </p:nvSpPr>
        <p:spPr>
          <a:xfrm>
            <a:off x="0" y="2041071"/>
            <a:ext cx="9144000" cy="867640"/>
          </a:xfrm>
          <a:prstGeom prst="rect">
            <a:avLst/>
          </a:prstGeom>
          <a:solidFill>
            <a:schemeClr val="tx2">
              <a:alpha val="80000"/>
            </a:schemeClr>
          </a:solidFill>
        </p:spPr>
        <p:txBody>
          <a:bodyPr lIns="251966" tIns="0" rIns="0" bIns="0" anchor="ctr" anchorCtr="0"/>
          <a:lstStyle>
            <a:lvl1pPr algn="l">
              <a:defRPr sz="2400" baseline="0">
                <a:solidFill>
                  <a:srgbClr val="FFFFFF"/>
                </a:solidFill>
              </a:defRPr>
            </a:lvl1pPr>
          </a:lstStyle>
          <a:p>
            <a:r>
              <a:rPr lang="en-US" dirty="0"/>
              <a:t>Click To Edit Section Title</a:t>
            </a:r>
          </a:p>
        </p:txBody>
      </p:sp>
      <p:sp>
        <p:nvSpPr>
          <p:cNvPr id="13" name="Text Placeholder 9"/>
          <p:cNvSpPr>
            <a:spLocks noGrp="1"/>
          </p:cNvSpPr>
          <p:nvPr>
            <p:ph type="body" sz="quarter" idx="11" hasCustomPrompt="1"/>
          </p:nvPr>
        </p:nvSpPr>
        <p:spPr>
          <a:xfrm>
            <a:off x="0" y="2900387"/>
            <a:ext cx="9144000" cy="373063"/>
          </a:xfrm>
          <a:prstGeom prst="rect">
            <a:avLst/>
          </a:prstGeom>
          <a:solidFill>
            <a:schemeClr val="tx2"/>
          </a:solidFill>
        </p:spPr>
        <p:txBody>
          <a:bodyPr lIns="251966" tIns="0" rIns="0" bIns="0" anchor="ctr" anchorCtr="0"/>
          <a:lstStyle>
            <a:lvl1pPr marL="0" indent="0">
              <a:buNone/>
              <a:defRPr sz="1200" baseline="0">
                <a:solidFill>
                  <a:schemeClr val="bg1"/>
                </a:solidFill>
              </a:defRPr>
            </a:lvl1pPr>
          </a:lstStyle>
          <a:p>
            <a:pPr lvl="0"/>
            <a:r>
              <a:rPr lang="en-US" dirty="0"/>
              <a:t>Click To Edit Optional Subtitle</a:t>
            </a:r>
          </a:p>
        </p:txBody>
      </p:sp>
      <p:sp>
        <p:nvSpPr>
          <p:cNvPr id="10" name="Picture Placeholder 5"/>
          <p:cNvSpPr>
            <a:spLocks noGrp="1"/>
          </p:cNvSpPr>
          <p:nvPr>
            <p:ph type="pic" sz="quarter" idx="10" hasCustomPrompt="1"/>
          </p:nvPr>
        </p:nvSpPr>
        <p:spPr>
          <a:xfrm>
            <a:off x="0" y="0"/>
            <a:ext cx="9144000" cy="5143500"/>
          </a:xfrm>
          <a:prstGeom prst="rect">
            <a:avLst/>
          </a:prstGeom>
          <a:solidFill>
            <a:srgbClr val="8E8F93">
              <a:alpha val="20000"/>
            </a:srgbClr>
          </a:solidFill>
        </p:spPr>
        <p:txBody>
          <a:bodyPr/>
          <a:lstStyle>
            <a:lvl1pPr marL="0" indent="0">
              <a:buNone/>
              <a:defRPr sz="1400" b="1">
                <a:solidFill>
                  <a:schemeClr val="accent6"/>
                </a:solidFill>
              </a:defRPr>
            </a:lvl1pPr>
          </a:lstStyle>
          <a:p>
            <a:r>
              <a:rPr lang="en-US"/>
              <a:t>Drag your image here (drop on the picture icon) and remember to send this box to the “back” so that the green dividing line is visually on top of the image.</a:t>
            </a:r>
          </a:p>
        </p:txBody>
      </p:sp>
    </p:spTree>
    <p:extLst>
      <p:ext uri="{BB962C8B-B14F-4D97-AF65-F5344CB8AC3E}">
        <p14:creationId xmlns:p14="http://schemas.microsoft.com/office/powerpoint/2010/main" val="301805764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losing Slide Master">
    <p:bg>
      <p:bgPr>
        <a:solidFill>
          <a:schemeClr val="tx2"/>
        </a:solidFill>
        <a:effectLst/>
      </p:bgPr>
    </p:bg>
    <p:spTree>
      <p:nvGrpSpPr>
        <p:cNvPr id="1" name=""/>
        <p:cNvGrpSpPr/>
        <p:nvPr/>
      </p:nvGrpSpPr>
      <p:grpSpPr>
        <a:xfrm>
          <a:off x="0" y="0"/>
          <a:ext cx="0" cy="0"/>
          <a:chOff x="0" y="0"/>
          <a:chExt cx="0" cy="0"/>
        </a:xfrm>
      </p:grpSpPr>
      <p:pic>
        <p:nvPicPr>
          <p:cNvPr id="4" name="Picture 3" descr="schneider_LIO_White_RGB.png"/>
          <p:cNvPicPr>
            <a:picLocks noChangeAspect="1"/>
          </p:cNvPicPr>
          <p:nvPr userDrawn="1"/>
        </p:nvPicPr>
        <p:blipFill>
          <a:blip r:embed="rId2" cstate="print"/>
          <a:stretch>
            <a:fillRect/>
          </a:stretch>
        </p:blipFill>
        <p:spPr>
          <a:xfrm>
            <a:off x="2769124" y="1958662"/>
            <a:ext cx="3559382" cy="981372"/>
          </a:xfrm>
          <a:prstGeom prst="rect">
            <a:avLst/>
          </a:prstGeom>
        </p:spPr>
      </p:pic>
    </p:spTree>
    <p:extLst>
      <p:ext uri="{BB962C8B-B14F-4D97-AF65-F5344CB8AC3E}">
        <p14:creationId xmlns:p14="http://schemas.microsoft.com/office/powerpoint/2010/main" val="1902523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w/ Green_Image  ">
    <p:spTree>
      <p:nvGrpSpPr>
        <p:cNvPr id="1" name=""/>
        <p:cNvGrpSpPr/>
        <p:nvPr/>
      </p:nvGrpSpPr>
      <p:grpSpPr>
        <a:xfrm>
          <a:off x="0" y="0"/>
          <a:ext cx="0" cy="0"/>
          <a:chOff x="0" y="0"/>
          <a:chExt cx="0" cy="0"/>
        </a:xfrm>
      </p:grpSpPr>
      <p:sp>
        <p:nvSpPr>
          <p:cNvPr id="14" name="Content Placeholder 12"/>
          <p:cNvSpPr>
            <a:spLocks noGrp="1"/>
          </p:cNvSpPr>
          <p:nvPr>
            <p:ph sz="quarter" idx="12" hasCustomPrompt="1"/>
          </p:nvPr>
        </p:nvSpPr>
        <p:spPr>
          <a:xfrm>
            <a:off x="4565650" y="-2"/>
            <a:ext cx="4578351" cy="5143499"/>
          </a:xfrm>
          <a:prstGeom prst="rect">
            <a:avLst/>
          </a:prstGeom>
          <a:solidFill>
            <a:schemeClr val="accent2">
              <a:alpha val="20000"/>
            </a:schemeClr>
          </a:solidFill>
        </p:spPr>
        <p:txBody>
          <a:bodyPr vert="horz" lIns="252000" tIns="252000" rIns="252000" bIns="252000"/>
          <a:lstStyle>
            <a:lvl1pPr marL="0" indent="0">
              <a:buNone/>
              <a:defRPr sz="1050">
                <a:solidFill>
                  <a:schemeClr val="accent2">
                    <a:lumMod val="60000"/>
                    <a:lumOff val="40000"/>
                  </a:schemeClr>
                </a:solidFill>
              </a:defRPr>
            </a:lvl1pPr>
            <a:lvl2pPr marL="442913" indent="-265113">
              <a:buFont typeface="Arial"/>
              <a:buChar char="•"/>
              <a:defRPr sz="1800">
                <a:solidFill>
                  <a:schemeClr val="accent1"/>
                </a:solidFill>
              </a:defRPr>
            </a:lvl2pPr>
            <a:lvl3pPr marL="708025" indent="-228600">
              <a:buFont typeface="Lucida Grande"/>
              <a:buChar char="–"/>
              <a:defRPr sz="1600">
                <a:solidFill>
                  <a:schemeClr val="accent1"/>
                </a:solidFill>
              </a:defRPr>
            </a:lvl3pPr>
            <a:lvl4pPr marL="976313" indent="-228600">
              <a:buFont typeface="Lucida Grande"/>
              <a:buChar char="–"/>
              <a:defRPr sz="1400">
                <a:solidFill>
                  <a:schemeClr val="accent1"/>
                </a:solidFill>
              </a:defRPr>
            </a:lvl4pPr>
            <a:lvl5pPr marL="1258888" indent="-231775" defTabSz="314325">
              <a:buFont typeface="Lucida Grande"/>
              <a:buChar char="–"/>
              <a:defRPr sz="1400">
                <a:solidFill>
                  <a:schemeClr val="accent1"/>
                </a:solidFill>
              </a:defRPr>
            </a:lvl5pPr>
          </a:lstStyle>
          <a:p>
            <a:pPr lvl="0"/>
            <a:r>
              <a:rPr lang="en-US" dirty="0"/>
              <a:t>Insert Your Content Here</a:t>
            </a:r>
          </a:p>
        </p:txBody>
      </p:sp>
      <p:sp>
        <p:nvSpPr>
          <p:cNvPr id="15" name="Rectangle 14"/>
          <p:cNvSpPr/>
          <p:nvPr userDrawn="1"/>
        </p:nvSpPr>
        <p:spPr>
          <a:xfrm rot="5400000">
            <a:off x="-310762" y="267086"/>
            <a:ext cx="5143498" cy="46093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Content Placeholder 12"/>
          <p:cNvSpPr>
            <a:spLocks noGrp="1"/>
          </p:cNvSpPr>
          <p:nvPr>
            <p:ph sz="quarter" idx="11"/>
          </p:nvPr>
        </p:nvSpPr>
        <p:spPr>
          <a:xfrm>
            <a:off x="-31899" y="-2"/>
            <a:ext cx="4881491" cy="5143502"/>
          </a:xfrm>
          <a:prstGeom prst="rect">
            <a:avLst/>
          </a:prstGeom>
          <a:solidFill>
            <a:schemeClr val="tx2">
              <a:alpha val="80000"/>
            </a:schemeClr>
          </a:solidFill>
        </p:spPr>
        <p:txBody>
          <a:bodyPr vert="horz" lIns="252000" tIns="252000" rIns="252000" bIns="252000"/>
          <a:lstStyle>
            <a:lvl1pPr marL="0" indent="0">
              <a:buNone/>
              <a:defRPr sz="2400">
                <a:solidFill>
                  <a:schemeClr val="bg1"/>
                </a:solidFill>
              </a:defRPr>
            </a:lvl1pPr>
            <a:lvl2pPr marL="442913" indent="-265113">
              <a:buFont typeface="Arial"/>
              <a:buChar char="•"/>
              <a:defRPr sz="2000">
                <a:solidFill>
                  <a:schemeClr val="bg1"/>
                </a:solidFill>
              </a:defRPr>
            </a:lvl2pPr>
            <a:lvl3pPr marL="708025" indent="-228600">
              <a:buFont typeface="Lucida Grande"/>
              <a:buChar char="–"/>
              <a:defRPr sz="1800">
                <a:solidFill>
                  <a:schemeClr val="bg1"/>
                </a:solidFill>
              </a:defRPr>
            </a:lvl3pPr>
            <a:lvl4pPr marL="976313" indent="-228600">
              <a:buFont typeface="Lucida Grande"/>
              <a:buChar char="–"/>
              <a:defRPr sz="1600">
                <a:solidFill>
                  <a:schemeClr val="bg1"/>
                </a:solidFill>
              </a:defRPr>
            </a:lvl4pPr>
            <a:lvl5pPr marL="1258888" indent="-231775" defTabSz="314325">
              <a:buFont typeface="Lucida Grande"/>
              <a:buChar char="–"/>
              <a:defRPr sz="16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a:t>Page </a:t>
            </a:r>
            <a:fld id="{5A9C12DC-491F-9444-86A2-13AC5C62A2FC}" type="slidenum">
              <a:rPr lang="en-US" smtClean="0"/>
              <a:pPr/>
              <a:t>‹#›</a:t>
            </a:fld>
            <a:endParaRPr lang="en-US"/>
          </a:p>
        </p:txBody>
      </p:sp>
      <p:sp>
        <p:nvSpPr>
          <p:cNvPr id="8"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a:t>Confidential Property of Schneider Electric |</a:t>
            </a:r>
          </a:p>
        </p:txBody>
      </p:sp>
      <p:pic>
        <p:nvPicPr>
          <p:cNvPr id="9" name="Picture 8" descr="schneider_LIO_Life-Green_RGB.png"/>
          <p:cNvPicPr>
            <a:picLocks noChangeAspect="1"/>
          </p:cNvPicPr>
          <p:nvPr userDrawn="1"/>
        </p:nvPicPr>
        <p:blipFill>
          <a:blip r:embed="rId2" cstate="print"/>
          <a:stretch>
            <a:fillRect/>
          </a:stretch>
        </p:blipFill>
        <p:spPr>
          <a:xfrm>
            <a:off x="7067034" y="4494996"/>
            <a:ext cx="2041798" cy="562953"/>
          </a:xfrm>
          <a:prstGeom prst="rect">
            <a:avLst/>
          </a:prstGeom>
        </p:spPr>
      </p:pic>
    </p:spTree>
    <p:extLst>
      <p:ext uri="{BB962C8B-B14F-4D97-AF65-F5344CB8AC3E}">
        <p14:creationId xmlns:p14="http://schemas.microsoft.com/office/powerpoint/2010/main" val="1989434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5" name="Rectangle 14"/>
          <p:cNvSpPr/>
          <p:nvPr userDrawn="1"/>
        </p:nvSpPr>
        <p:spPr>
          <a:xfrm rot="5400000">
            <a:off x="-310762" y="267086"/>
            <a:ext cx="5143498" cy="460932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Content Placeholder 12"/>
          <p:cNvSpPr>
            <a:spLocks noGrp="1"/>
          </p:cNvSpPr>
          <p:nvPr>
            <p:ph sz="quarter" idx="11" hasCustomPrompt="1"/>
          </p:nvPr>
        </p:nvSpPr>
        <p:spPr>
          <a:xfrm>
            <a:off x="-31899" y="-2"/>
            <a:ext cx="4881491" cy="5143502"/>
          </a:xfrm>
          <a:prstGeom prst="rect">
            <a:avLst/>
          </a:prstGeom>
          <a:solidFill>
            <a:schemeClr val="tx2">
              <a:alpha val="80000"/>
            </a:schemeClr>
          </a:solidFill>
        </p:spPr>
        <p:txBody>
          <a:bodyPr vert="horz" lIns="252000" tIns="252000" rIns="252000" bIns="252000"/>
          <a:lstStyle>
            <a:lvl1pPr marL="0" indent="0">
              <a:buNone/>
              <a:defRPr sz="2400" baseline="0">
                <a:solidFill>
                  <a:schemeClr val="bg1"/>
                </a:solidFill>
              </a:defRPr>
            </a:lvl1pPr>
            <a:lvl2pPr marL="442913" indent="-265113">
              <a:buFont typeface="Arial"/>
              <a:buChar char="•"/>
              <a:defRPr sz="2000">
                <a:solidFill>
                  <a:schemeClr val="bg1"/>
                </a:solidFill>
              </a:defRPr>
            </a:lvl2pPr>
            <a:lvl3pPr marL="708025" indent="-228600">
              <a:buFont typeface="Lucida Grande"/>
              <a:buChar char="–"/>
              <a:defRPr sz="1800">
                <a:solidFill>
                  <a:schemeClr val="bg1"/>
                </a:solidFill>
              </a:defRPr>
            </a:lvl3pPr>
            <a:lvl4pPr marL="976313" indent="-228600">
              <a:buFont typeface="Lucida Grande"/>
              <a:buChar char="–"/>
              <a:defRPr sz="1600">
                <a:solidFill>
                  <a:schemeClr val="bg1"/>
                </a:solidFill>
              </a:defRPr>
            </a:lvl4pPr>
            <a:lvl5pPr marL="1258888" indent="-231775" defTabSz="314325">
              <a:buFont typeface="Lucida Grande"/>
              <a:buChar char="–"/>
              <a:defRPr sz="1600">
                <a:solidFill>
                  <a:schemeClr val="bg1"/>
                </a:solidFill>
              </a:defRPr>
            </a:lvl5pPr>
          </a:lstStyle>
          <a:p>
            <a:pPr lvl="0"/>
            <a:r>
              <a:rPr lang="en-US" dirty="0"/>
              <a:t>Agenda (edit text)</a:t>
            </a:r>
          </a:p>
        </p:txBody>
      </p:sp>
      <p:sp>
        <p:nvSpPr>
          <p:cNvPr id="6"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a:t>Page </a:t>
            </a:r>
            <a:fld id="{5A9C12DC-491F-9444-86A2-13AC5C62A2FC}" type="slidenum">
              <a:rPr lang="en-US" smtClean="0"/>
              <a:pPr/>
              <a:t>‹#›</a:t>
            </a:fld>
            <a:endParaRPr lang="en-US"/>
          </a:p>
        </p:txBody>
      </p:sp>
      <p:sp>
        <p:nvSpPr>
          <p:cNvPr id="8"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a:t>Confidential Property of Schneider Electric |</a:t>
            </a:r>
          </a:p>
        </p:txBody>
      </p:sp>
      <p:pic>
        <p:nvPicPr>
          <p:cNvPr id="9" name="Picture 8" descr="schneider_LIO_Life-Green_RGB.png"/>
          <p:cNvPicPr>
            <a:picLocks noChangeAspect="1"/>
          </p:cNvPicPr>
          <p:nvPr userDrawn="1"/>
        </p:nvPicPr>
        <p:blipFill>
          <a:blip r:embed="rId2" cstate="print"/>
          <a:stretch>
            <a:fillRect/>
          </a:stretch>
        </p:blipFill>
        <p:spPr>
          <a:xfrm>
            <a:off x="7067034" y="4494996"/>
            <a:ext cx="2041798" cy="562953"/>
          </a:xfrm>
          <a:prstGeom prst="rect">
            <a:avLst/>
          </a:prstGeom>
        </p:spPr>
      </p:pic>
      <p:sp>
        <p:nvSpPr>
          <p:cNvPr id="10" name="Rechteck 7"/>
          <p:cNvSpPr/>
          <p:nvPr userDrawn="1"/>
        </p:nvSpPr>
        <p:spPr>
          <a:xfrm>
            <a:off x="5032059" y="274283"/>
            <a:ext cx="457200" cy="4572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a:solidFill>
                <a:schemeClr val="accent1"/>
              </a:solidFill>
              <a:latin typeface="+mn-lt"/>
              <a:ea typeface="Arial Unicode MS" pitchFamily="34" charset="-128"/>
              <a:cs typeface="Arial" pitchFamily="34" charset="0"/>
            </a:endParaRPr>
          </a:p>
        </p:txBody>
      </p:sp>
      <p:sp>
        <p:nvSpPr>
          <p:cNvPr id="11" name="Rechteck 8"/>
          <p:cNvSpPr/>
          <p:nvPr userDrawn="1"/>
        </p:nvSpPr>
        <p:spPr>
          <a:xfrm>
            <a:off x="5616268" y="274288"/>
            <a:ext cx="3200400" cy="4572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endParaRPr lang="en-US" sz="1300" b="1">
              <a:solidFill>
                <a:schemeClr val="accent1"/>
              </a:solidFill>
              <a:latin typeface="+mn-lt"/>
              <a:cs typeface="Arial" pitchFamily="34" charset="0"/>
            </a:endParaRPr>
          </a:p>
        </p:txBody>
      </p:sp>
      <p:sp>
        <p:nvSpPr>
          <p:cNvPr id="12" name="Rechteck 10"/>
          <p:cNvSpPr/>
          <p:nvPr userDrawn="1"/>
        </p:nvSpPr>
        <p:spPr>
          <a:xfrm>
            <a:off x="5028791" y="785845"/>
            <a:ext cx="457200" cy="4572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a:solidFill>
                <a:srgbClr val="626469"/>
              </a:solidFill>
              <a:latin typeface="+mn-lt"/>
              <a:ea typeface="Arial Unicode MS" pitchFamily="34" charset="-128"/>
              <a:cs typeface="Arial" pitchFamily="34" charset="0"/>
            </a:endParaRPr>
          </a:p>
        </p:txBody>
      </p:sp>
      <p:sp>
        <p:nvSpPr>
          <p:cNvPr id="13" name="Rechteck 11"/>
          <p:cNvSpPr/>
          <p:nvPr userDrawn="1"/>
        </p:nvSpPr>
        <p:spPr>
          <a:xfrm>
            <a:off x="5624172" y="786836"/>
            <a:ext cx="3200400" cy="4572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a:solidFill>
                <a:schemeClr val="accent1"/>
              </a:solidFill>
              <a:latin typeface="+mn-lt"/>
              <a:cs typeface="Arial" pitchFamily="34" charset="0"/>
            </a:endParaRPr>
          </a:p>
        </p:txBody>
      </p:sp>
      <p:sp>
        <p:nvSpPr>
          <p:cNvPr id="31" name="Rechteck 10"/>
          <p:cNvSpPr/>
          <p:nvPr userDrawn="1"/>
        </p:nvSpPr>
        <p:spPr>
          <a:xfrm>
            <a:off x="5028791" y="1300195"/>
            <a:ext cx="457200" cy="4572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a:solidFill>
                <a:srgbClr val="626469"/>
              </a:solidFill>
              <a:latin typeface="+mn-lt"/>
              <a:ea typeface="Arial Unicode MS" pitchFamily="34" charset="-128"/>
              <a:cs typeface="Arial" pitchFamily="34" charset="0"/>
            </a:endParaRPr>
          </a:p>
        </p:txBody>
      </p:sp>
      <p:sp>
        <p:nvSpPr>
          <p:cNvPr id="32" name="Rechteck 11"/>
          <p:cNvSpPr/>
          <p:nvPr userDrawn="1"/>
        </p:nvSpPr>
        <p:spPr>
          <a:xfrm>
            <a:off x="5624172" y="1301186"/>
            <a:ext cx="3200400" cy="4572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a:solidFill>
                <a:schemeClr val="accent1"/>
              </a:solidFill>
              <a:latin typeface="+mn-lt"/>
              <a:cs typeface="Arial" pitchFamily="34" charset="0"/>
            </a:endParaRPr>
          </a:p>
        </p:txBody>
      </p:sp>
      <p:sp>
        <p:nvSpPr>
          <p:cNvPr id="45" name="Rechteck 10"/>
          <p:cNvSpPr/>
          <p:nvPr userDrawn="1"/>
        </p:nvSpPr>
        <p:spPr>
          <a:xfrm>
            <a:off x="5028791" y="1814545"/>
            <a:ext cx="457200" cy="4572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a:solidFill>
                <a:srgbClr val="626469"/>
              </a:solidFill>
              <a:latin typeface="+mn-lt"/>
              <a:ea typeface="Arial Unicode MS" pitchFamily="34" charset="-128"/>
              <a:cs typeface="Arial" pitchFamily="34" charset="0"/>
            </a:endParaRPr>
          </a:p>
        </p:txBody>
      </p:sp>
      <p:sp>
        <p:nvSpPr>
          <p:cNvPr id="46" name="Rechteck 11"/>
          <p:cNvSpPr/>
          <p:nvPr userDrawn="1"/>
        </p:nvSpPr>
        <p:spPr>
          <a:xfrm>
            <a:off x="5624172" y="1815536"/>
            <a:ext cx="3200400" cy="4572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a:solidFill>
                <a:schemeClr val="accent1"/>
              </a:solidFill>
              <a:latin typeface="+mn-lt"/>
              <a:cs typeface="Arial" pitchFamily="34" charset="0"/>
            </a:endParaRPr>
          </a:p>
        </p:txBody>
      </p:sp>
      <p:sp>
        <p:nvSpPr>
          <p:cNvPr id="47" name="Rechteck 10"/>
          <p:cNvSpPr/>
          <p:nvPr userDrawn="1"/>
        </p:nvSpPr>
        <p:spPr>
          <a:xfrm>
            <a:off x="5028791" y="2328895"/>
            <a:ext cx="457200" cy="4572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a:solidFill>
                <a:srgbClr val="626469"/>
              </a:solidFill>
              <a:latin typeface="+mn-lt"/>
              <a:ea typeface="Arial Unicode MS" pitchFamily="34" charset="-128"/>
              <a:cs typeface="Arial" pitchFamily="34" charset="0"/>
            </a:endParaRPr>
          </a:p>
        </p:txBody>
      </p:sp>
      <p:sp>
        <p:nvSpPr>
          <p:cNvPr id="48" name="Rechteck 11"/>
          <p:cNvSpPr/>
          <p:nvPr userDrawn="1"/>
        </p:nvSpPr>
        <p:spPr>
          <a:xfrm>
            <a:off x="5624172" y="2329886"/>
            <a:ext cx="3200400" cy="4572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a:solidFill>
                <a:schemeClr val="accent1"/>
              </a:solidFill>
              <a:latin typeface="+mn-lt"/>
              <a:cs typeface="Arial" pitchFamily="34" charset="0"/>
            </a:endParaRPr>
          </a:p>
        </p:txBody>
      </p:sp>
      <p:sp>
        <p:nvSpPr>
          <p:cNvPr id="49" name="Rechteck 10"/>
          <p:cNvSpPr/>
          <p:nvPr userDrawn="1"/>
        </p:nvSpPr>
        <p:spPr>
          <a:xfrm>
            <a:off x="5028791" y="2862295"/>
            <a:ext cx="457200" cy="4572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a:solidFill>
                <a:srgbClr val="626469"/>
              </a:solidFill>
              <a:latin typeface="+mn-lt"/>
              <a:ea typeface="Arial Unicode MS" pitchFamily="34" charset="-128"/>
              <a:cs typeface="Arial" pitchFamily="34" charset="0"/>
            </a:endParaRPr>
          </a:p>
        </p:txBody>
      </p:sp>
      <p:sp>
        <p:nvSpPr>
          <p:cNvPr id="50" name="Rechteck 11"/>
          <p:cNvSpPr/>
          <p:nvPr userDrawn="1"/>
        </p:nvSpPr>
        <p:spPr>
          <a:xfrm>
            <a:off x="5624172" y="2863286"/>
            <a:ext cx="3200400" cy="4572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a:solidFill>
                <a:schemeClr val="accent1"/>
              </a:solidFill>
              <a:latin typeface="+mn-lt"/>
              <a:cs typeface="Arial" pitchFamily="34" charset="0"/>
            </a:endParaRPr>
          </a:p>
        </p:txBody>
      </p:sp>
      <p:sp>
        <p:nvSpPr>
          <p:cNvPr id="51" name="Rechteck 10"/>
          <p:cNvSpPr/>
          <p:nvPr userDrawn="1"/>
        </p:nvSpPr>
        <p:spPr>
          <a:xfrm>
            <a:off x="5028791" y="3395695"/>
            <a:ext cx="457200" cy="4572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a:solidFill>
                <a:srgbClr val="626469"/>
              </a:solidFill>
              <a:latin typeface="+mn-lt"/>
              <a:ea typeface="Arial Unicode MS" pitchFamily="34" charset="-128"/>
              <a:cs typeface="Arial" pitchFamily="34" charset="0"/>
            </a:endParaRPr>
          </a:p>
        </p:txBody>
      </p:sp>
      <p:sp>
        <p:nvSpPr>
          <p:cNvPr id="52" name="Rechteck 11"/>
          <p:cNvSpPr/>
          <p:nvPr userDrawn="1"/>
        </p:nvSpPr>
        <p:spPr>
          <a:xfrm>
            <a:off x="5624172" y="3396686"/>
            <a:ext cx="3200400" cy="4572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a:solidFill>
                <a:schemeClr val="accent1"/>
              </a:solidFill>
              <a:latin typeface="+mn-lt"/>
              <a:cs typeface="Arial" pitchFamily="34" charset="0"/>
            </a:endParaRPr>
          </a:p>
        </p:txBody>
      </p:sp>
      <p:sp>
        <p:nvSpPr>
          <p:cNvPr id="55" name="Rechteck 10"/>
          <p:cNvSpPr/>
          <p:nvPr userDrawn="1"/>
        </p:nvSpPr>
        <p:spPr>
          <a:xfrm>
            <a:off x="5028791" y="3919570"/>
            <a:ext cx="457200" cy="457200"/>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normAutofit/>
          </a:bodyPr>
          <a:lstStyle/>
          <a:p>
            <a:pPr algn="ctr"/>
            <a:endParaRPr lang="en-US" sz="1300" b="1">
              <a:solidFill>
                <a:srgbClr val="626469"/>
              </a:solidFill>
              <a:latin typeface="+mn-lt"/>
              <a:ea typeface="Arial Unicode MS" pitchFamily="34" charset="-128"/>
              <a:cs typeface="Arial" pitchFamily="34" charset="0"/>
            </a:endParaRPr>
          </a:p>
        </p:txBody>
      </p:sp>
      <p:sp>
        <p:nvSpPr>
          <p:cNvPr id="56" name="Rechteck 11"/>
          <p:cNvSpPr/>
          <p:nvPr userDrawn="1"/>
        </p:nvSpPr>
        <p:spPr>
          <a:xfrm>
            <a:off x="5624172" y="3920561"/>
            <a:ext cx="3200400" cy="457200"/>
          </a:xfrm>
          <a:prstGeom prst="rect">
            <a:avLst/>
          </a:prstGeom>
          <a:solidFill>
            <a:srgbClr val="F7F7F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2200" tIns="46101" rIns="92200" bIns="46101" rtlCol="0" anchor="ctr"/>
          <a:lstStyle/>
          <a:p>
            <a:pPr>
              <a:tabLst>
                <a:tab pos="358510" algn="l"/>
              </a:tabLst>
            </a:pPr>
            <a:endParaRPr lang="en-US" sz="1300" b="1">
              <a:solidFill>
                <a:schemeClr val="accent1"/>
              </a:solidFill>
              <a:latin typeface="+mn-lt"/>
              <a:cs typeface="Arial" pitchFamily="34" charset="0"/>
            </a:endParaRPr>
          </a:p>
        </p:txBody>
      </p:sp>
      <p:sp>
        <p:nvSpPr>
          <p:cNvPr id="24" name="Text Placeholder 4"/>
          <p:cNvSpPr>
            <a:spLocks noGrp="1"/>
          </p:cNvSpPr>
          <p:nvPr userDrawn="1">
            <p:ph type="body" sz="quarter" idx="13" hasCustomPrompt="1"/>
          </p:nvPr>
        </p:nvSpPr>
        <p:spPr>
          <a:xfrm>
            <a:off x="5004100" y="382137"/>
            <a:ext cx="509596" cy="210641"/>
          </a:xfrm>
          <a:prstGeom prst="rect">
            <a:avLst/>
          </a:prstGeom>
        </p:spPr>
        <p:txBody>
          <a:bodyPr anchor="ctr"/>
          <a:lstStyle>
            <a:lvl1pPr algn="ctr">
              <a:buNone/>
              <a:defRPr sz="1300" b="1">
                <a:solidFill>
                  <a:schemeClr val="accent1"/>
                </a:solidFill>
              </a:defRPr>
            </a:lvl1pPr>
          </a:lstStyle>
          <a:p>
            <a:r>
              <a:rPr lang="en-US" dirty="0"/>
              <a:t>1</a:t>
            </a:r>
          </a:p>
        </p:txBody>
      </p:sp>
      <p:sp>
        <p:nvSpPr>
          <p:cNvPr id="23" name="Text Placeholder 4"/>
          <p:cNvSpPr>
            <a:spLocks noGrp="1"/>
          </p:cNvSpPr>
          <p:nvPr userDrawn="1">
            <p:ph type="body" sz="quarter" idx="12" hasCustomPrompt="1"/>
          </p:nvPr>
        </p:nvSpPr>
        <p:spPr>
          <a:xfrm>
            <a:off x="5629632" y="395785"/>
            <a:ext cx="3145878" cy="208365"/>
          </a:xfrm>
          <a:prstGeom prst="rect">
            <a:avLst/>
          </a:prstGeom>
        </p:spPr>
        <p:txBody>
          <a:bodyPr anchor="ctr"/>
          <a:lstStyle>
            <a:lvl1pPr>
              <a:buNone/>
              <a:defRPr sz="1300" b="1">
                <a:solidFill>
                  <a:schemeClr val="accent1"/>
                </a:solidFill>
              </a:defRPr>
            </a:lvl1pPr>
          </a:lstStyle>
          <a:p>
            <a:r>
              <a:rPr lang="en-US" dirty="0"/>
              <a:t>Edit text</a:t>
            </a:r>
          </a:p>
        </p:txBody>
      </p:sp>
      <p:sp>
        <p:nvSpPr>
          <p:cNvPr id="26" name="Text Placeholder 4"/>
          <p:cNvSpPr>
            <a:spLocks noGrp="1"/>
          </p:cNvSpPr>
          <p:nvPr userDrawn="1">
            <p:ph type="body" sz="quarter" idx="15" hasCustomPrompt="1"/>
          </p:nvPr>
        </p:nvSpPr>
        <p:spPr>
          <a:xfrm>
            <a:off x="5006372" y="875737"/>
            <a:ext cx="509596" cy="210641"/>
          </a:xfrm>
          <a:prstGeom prst="rect">
            <a:avLst/>
          </a:prstGeom>
        </p:spPr>
        <p:txBody>
          <a:bodyPr anchor="ctr"/>
          <a:lstStyle>
            <a:lvl1pPr algn="ctr">
              <a:buNone/>
              <a:defRPr sz="1300" b="1">
                <a:solidFill>
                  <a:schemeClr val="accent1"/>
                </a:solidFill>
              </a:defRPr>
            </a:lvl1pPr>
          </a:lstStyle>
          <a:p>
            <a:r>
              <a:rPr lang="en-US" dirty="0"/>
              <a:t>2</a:t>
            </a:r>
          </a:p>
        </p:txBody>
      </p:sp>
      <p:sp>
        <p:nvSpPr>
          <p:cNvPr id="25" name="Text Placeholder 4"/>
          <p:cNvSpPr>
            <a:spLocks noGrp="1"/>
          </p:cNvSpPr>
          <p:nvPr userDrawn="1">
            <p:ph type="body" sz="quarter" idx="14" hasCustomPrompt="1"/>
          </p:nvPr>
        </p:nvSpPr>
        <p:spPr>
          <a:xfrm>
            <a:off x="5631904" y="889385"/>
            <a:ext cx="3145878" cy="208365"/>
          </a:xfrm>
          <a:prstGeom prst="rect">
            <a:avLst/>
          </a:prstGeom>
        </p:spPr>
        <p:txBody>
          <a:bodyPr anchor="ctr"/>
          <a:lstStyle>
            <a:lvl1pPr>
              <a:buNone/>
              <a:defRPr sz="1300" b="1">
                <a:solidFill>
                  <a:schemeClr val="accent1"/>
                </a:solidFill>
              </a:defRPr>
            </a:lvl1pPr>
          </a:lstStyle>
          <a:p>
            <a:r>
              <a:rPr lang="en-US" dirty="0"/>
              <a:t>Edit text</a:t>
            </a:r>
          </a:p>
        </p:txBody>
      </p:sp>
      <p:sp>
        <p:nvSpPr>
          <p:cNvPr id="27" name="Text Placeholder 4"/>
          <p:cNvSpPr>
            <a:spLocks noGrp="1"/>
          </p:cNvSpPr>
          <p:nvPr userDrawn="1">
            <p:ph type="body" sz="quarter" idx="16" hasCustomPrompt="1"/>
          </p:nvPr>
        </p:nvSpPr>
        <p:spPr>
          <a:xfrm>
            <a:off x="4994996" y="1410281"/>
            <a:ext cx="509596" cy="210641"/>
          </a:xfrm>
          <a:prstGeom prst="rect">
            <a:avLst/>
          </a:prstGeom>
        </p:spPr>
        <p:txBody>
          <a:bodyPr anchor="ctr"/>
          <a:lstStyle>
            <a:lvl1pPr algn="ctr">
              <a:buNone/>
              <a:defRPr sz="1300" b="1">
                <a:solidFill>
                  <a:schemeClr val="accent1"/>
                </a:solidFill>
              </a:defRPr>
            </a:lvl1pPr>
          </a:lstStyle>
          <a:p>
            <a:r>
              <a:rPr lang="en-US" dirty="0"/>
              <a:t>3</a:t>
            </a:r>
          </a:p>
        </p:txBody>
      </p:sp>
      <p:sp>
        <p:nvSpPr>
          <p:cNvPr id="28" name="Text Placeholder 4"/>
          <p:cNvSpPr>
            <a:spLocks noGrp="1"/>
          </p:cNvSpPr>
          <p:nvPr userDrawn="1">
            <p:ph type="body" sz="quarter" idx="17" hasCustomPrompt="1"/>
          </p:nvPr>
        </p:nvSpPr>
        <p:spPr>
          <a:xfrm>
            <a:off x="5620528" y="1423929"/>
            <a:ext cx="3145878" cy="208365"/>
          </a:xfrm>
          <a:prstGeom prst="rect">
            <a:avLst/>
          </a:prstGeom>
        </p:spPr>
        <p:txBody>
          <a:bodyPr anchor="ctr"/>
          <a:lstStyle>
            <a:lvl1pPr>
              <a:buNone/>
              <a:defRPr sz="1300" b="1">
                <a:solidFill>
                  <a:schemeClr val="accent1"/>
                </a:solidFill>
              </a:defRPr>
            </a:lvl1pPr>
          </a:lstStyle>
          <a:p>
            <a:r>
              <a:rPr lang="en-US" dirty="0"/>
              <a:t>Edit text</a:t>
            </a:r>
          </a:p>
        </p:txBody>
      </p:sp>
      <p:sp>
        <p:nvSpPr>
          <p:cNvPr id="29" name="Text Placeholder 4"/>
          <p:cNvSpPr>
            <a:spLocks noGrp="1"/>
          </p:cNvSpPr>
          <p:nvPr userDrawn="1">
            <p:ph type="body" sz="quarter" idx="18" hasCustomPrompt="1"/>
          </p:nvPr>
        </p:nvSpPr>
        <p:spPr>
          <a:xfrm>
            <a:off x="4992724" y="1926633"/>
            <a:ext cx="509596" cy="210641"/>
          </a:xfrm>
          <a:prstGeom prst="rect">
            <a:avLst/>
          </a:prstGeom>
        </p:spPr>
        <p:txBody>
          <a:bodyPr anchor="ctr"/>
          <a:lstStyle>
            <a:lvl1pPr algn="ctr">
              <a:buNone/>
              <a:defRPr sz="1300" b="1">
                <a:solidFill>
                  <a:schemeClr val="accent1"/>
                </a:solidFill>
              </a:defRPr>
            </a:lvl1pPr>
          </a:lstStyle>
          <a:p>
            <a:r>
              <a:rPr lang="en-US" dirty="0"/>
              <a:t>4</a:t>
            </a:r>
          </a:p>
        </p:txBody>
      </p:sp>
      <p:sp>
        <p:nvSpPr>
          <p:cNvPr id="30" name="Text Placeholder 4"/>
          <p:cNvSpPr>
            <a:spLocks noGrp="1"/>
          </p:cNvSpPr>
          <p:nvPr userDrawn="1">
            <p:ph type="body" sz="quarter" idx="19" hasCustomPrompt="1"/>
          </p:nvPr>
        </p:nvSpPr>
        <p:spPr>
          <a:xfrm>
            <a:off x="5618256" y="1940281"/>
            <a:ext cx="3145878" cy="208365"/>
          </a:xfrm>
          <a:prstGeom prst="rect">
            <a:avLst/>
          </a:prstGeom>
        </p:spPr>
        <p:txBody>
          <a:bodyPr anchor="ctr"/>
          <a:lstStyle>
            <a:lvl1pPr>
              <a:buNone/>
              <a:defRPr sz="1300" b="1">
                <a:solidFill>
                  <a:schemeClr val="accent1"/>
                </a:solidFill>
              </a:defRPr>
            </a:lvl1pPr>
          </a:lstStyle>
          <a:p>
            <a:r>
              <a:rPr lang="en-US" dirty="0"/>
              <a:t>Edit text</a:t>
            </a:r>
          </a:p>
        </p:txBody>
      </p:sp>
      <p:sp>
        <p:nvSpPr>
          <p:cNvPr id="33" name="Text Placeholder 4"/>
          <p:cNvSpPr>
            <a:spLocks noGrp="1"/>
          </p:cNvSpPr>
          <p:nvPr userDrawn="1">
            <p:ph type="body" sz="quarter" idx="20" hasCustomPrompt="1"/>
          </p:nvPr>
        </p:nvSpPr>
        <p:spPr>
          <a:xfrm>
            <a:off x="4994996" y="2420233"/>
            <a:ext cx="509596" cy="210641"/>
          </a:xfrm>
          <a:prstGeom prst="rect">
            <a:avLst/>
          </a:prstGeom>
        </p:spPr>
        <p:txBody>
          <a:bodyPr anchor="ctr"/>
          <a:lstStyle>
            <a:lvl1pPr algn="ctr">
              <a:buNone/>
              <a:defRPr sz="1300" b="1">
                <a:solidFill>
                  <a:schemeClr val="accent1"/>
                </a:solidFill>
              </a:defRPr>
            </a:lvl1pPr>
          </a:lstStyle>
          <a:p>
            <a:r>
              <a:rPr lang="en-US" dirty="0"/>
              <a:t>5</a:t>
            </a:r>
          </a:p>
        </p:txBody>
      </p:sp>
      <p:sp>
        <p:nvSpPr>
          <p:cNvPr id="34" name="Text Placeholder 4"/>
          <p:cNvSpPr>
            <a:spLocks noGrp="1"/>
          </p:cNvSpPr>
          <p:nvPr userDrawn="1">
            <p:ph type="body" sz="quarter" idx="21" hasCustomPrompt="1"/>
          </p:nvPr>
        </p:nvSpPr>
        <p:spPr>
          <a:xfrm>
            <a:off x="5620528" y="2433881"/>
            <a:ext cx="3145878" cy="208365"/>
          </a:xfrm>
          <a:prstGeom prst="rect">
            <a:avLst/>
          </a:prstGeom>
        </p:spPr>
        <p:txBody>
          <a:bodyPr anchor="ctr"/>
          <a:lstStyle>
            <a:lvl1pPr>
              <a:buNone/>
              <a:defRPr sz="1300" b="1">
                <a:solidFill>
                  <a:schemeClr val="accent1"/>
                </a:solidFill>
              </a:defRPr>
            </a:lvl1pPr>
          </a:lstStyle>
          <a:p>
            <a:r>
              <a:rPr lang="en-US" dirty="0"/>
              <a:t>Edit text</a:t>
            </a:r>
          </a:p>
        </p:txBody>
      </p:sp>
      <p:sp>
        <p:nvSpPr>
          <p:cNvPr id="35" name="Text Placeholder 4"/>
          <p:cNvSpPr>
            <a:spLocks noGrp="1"/>
          </p:cNvSpPr>
          <p:nvPr userDrawn="1">
            <p:ph type="body" sz="quarter" idx="22" hasCustomPrompt="1"/>
          </p:nvPr>
        </p:nvSpPr>
        <p:spPr>
          <a:xfrm>
            <a:off x="4997268" y="2954777"/>
            <a:ext cx="509596" cy="210641"/>
          </a:xfrm>
          <a:prstGeom prst="rect">
            <a:avLst/>
          </a:prstGeom>
        </p:spPr>
        <p:txBody>
          <a:bodyPr anchor="ctr"/>
          <a:lstStyle>
            <a:lvl1pPr algn="ctr">
              <a:buNone/>
              <a:defRPr sz="1300" b="1">
                <a:solidFill>
                  <a:schemeClr val="accent1"/>
                </a:solidFill>
              </a:defRPr>
            </a:lvl1pPr>
          </a:lstStyle>
          <a:p>
            <a:r>
              <a:rPr lang="en-US" dirty="0"/>
              <a:t>6</a:t>
            </a:r>
          </a:p>
        </p:txBody>
      </p:sp>
      <p:sp>
        <p:nvSpPr>
          <p:cNvPr id="36" name="Text Placeholder 4"/>
          <p:cNvSpPr>
            <a:spLocks noGrp="1"/>
          </p:cNvSpPr>
          <p:nvPr userDrawn="1">
            <p:ph type="body" sz="quarter" idx="23" hasCustomPrompt="1"/>
          </p:nvPr>
        </p:nvSpPr>
        <p:spPr>
          <a:xfrm>
            <a:off x="5609152" y="2968425"/>
            <a:ext cx="3145878" cy="208365"/>
          </a:xfrm>
          <a:prstGeom prst="rect">
            <a:avLst/>
          </a:prstGeom>
        </p:spPr>
        <p:txBody>
          <a:bodyPr anchor="ctr"/>
          <a:lstStyle>
            <a:lvl1pPr>
              <a:buNone/>
              <a:defRPr sz="1300" b="1">
                <a:solidFill>
                  <a:schemeClr val="accent1"/>
                </a:solidFill>
              </a:defRPr>
            </a:lvl1pPr>
          </a:lstStyle>
          <a:p>
            <a:r>
              <a:rPr lang="en-US" dirty="0"/>
              <a:t>Edit text</a:t>
            </a:r>
          </a:p>
        </p:txBody>
      </p:sp>
      <p:sp>
        <p:nvSpPr>
          <p:cNvPr id="37" name="Text Placeholder 4"/>
          <p:cNvSpPr>
            <a:spLocks noGrp="1"/>
          </p:cNvSpPr>
          <p:nvPr userDrawn="1">
            <p:ph type="body" sz="quarter" idx="24" hasCustomPrompt="1"/>
          </p:nvPr>
        </p:nvSpPr>
        <p:spPr>
          <a:xfrm>
            <a:off x="4983620" y="3487049"/>
            <a:ext cx="509596" cy="210641"/>
          </a:xfrm>
          <a:prstGeom prst="rect">
            <a:avLst/>
          </a:prstGeom>
        </p:spPr>
        <p:txBody>
          <a:bodyPr anchor="ctr"/>
          <a:lstStyle>
            <a:lvl1pPr algn="ctr">
              <a:buNone/>
              <a:defRPr sz="1300" b="1">
                <a:solidFill>
                  <a:schemeClr val="accent1"/>
                </a:solidFill>
              </a:defRPr>
            </a:lvl1pPr>
          </a:lstStyle>
          <a:p>
            <a:r>
              <a:rPr lang="en-US" dirty="0"/>
              <a:t>7</a:t>
            </a:r>
          </a:p>
        </p:txBody>
      </p:sp>
      <p:sp>
        <p:nvSpPr>
          <p:cNvPr id="38" name="Text Placeholder 4"/>
          <p:cNvSpPr>
            <a:spLocks noGrp="1"/>
          </p:cNvSpPr>
          <p:nvPr userDrawn="1">
            <p:ph type="body" sz="quarter" idx="25" hasCustomPrompt="1"/>
          </p:nvPr>
        </p:nvSpPr>
        <p:spPr>
          <a:xfrm>
            <a:off x="5622800" y="3500697"/>
            <a:ext cx="3145878" cy="208365"/>
          </a:xfrm>
          <a:prstGeom prst="rect">
            <a:avLst/>
          </a:prstGeom>
        </p:spPr>
        <p:txBody>
          <a:bodyPr anchor="ctr"/>
          <a:lstStyle>
            <a:lvl1pPr>
              <a:buNone/>
              <a:defRPr sz="1300" b="1">
                <a:solidFill>
                  <a:schemeClr val="accent1"/>
                </a:solidFill>
              </a:defRPr>
            </a:lvl1pPr>
          </a:lstStyle>
          <a:p>
            <a:r>
              <a:rPr lang="en-US" dirty="0"/>
              <a:t>Edit text</a:t>
            </a:r>
          </a:p>
        </p:txBody>
      </p:sp>
      <p:sp>
        <p:nvSpPr>
          <p:cNvPr id="39" name="Text Placeholder 4"/>
          <p:cNvSpPr>
            <a:spLocks noGrp="1"/>
          </p:cNvSpPr>
          <p:nvPr userDrawn="1">
            <p:ph type="body" sz="quarter" idx="26" hasCustomPrompt="1"/>
          </p:nvPr>
        </p:nvSpPr>
        <p:spPr>
          <a:xfrm>
            <a:off x="4985892" y="4021593"/>
            <a:ext cx="509596" cy="210641"/>
          </a:xfrm>
          <a:prstGeom prst="rect">
            <a:avLst/>
          </a:prstGeom>
        </p:spPr>
        <p:txBody>
          <a:bodyPr anchor="ctr"/>
          <a:lstStyle>
            <a:lvl1pPr algn="ctr">
              <a:buNone/>
              <a:defRPr sz="1300" b="1">
                <a:solidFill>
                  <a:schemeClr val="accent1"/>
                </a:solidFill>
              </a:defRPr>
            </a:lvl1pPr>
          </a:lstStyle>
          <a:p>
            <a:r>
              <a:rPr lang="en-US" dirty="0"/>
              <a:t>8</a:t>
            </a:r>
          </a:p>
        </p:txBody>
      </p:sp>
      <p:sp>
        <p:nvSpPr>
          <p:cNvPr id="40" name="Text Placeholder 4"/>
          <p:cNvSpPr>
            <a:spLocks noGrp="1"/>
          </p:cNvSpPr>
          <p:nvPr userDrawn="1">
            <p:ph type="body" sz="quarter" idx="27" hasCustomPrompt="1"/>
          </p:nvPr>
        </p:nvSpPr>
        <p:spPr>
          <a:xfrm>
            <a:off x="5611424" y="4035241"/>
            <a:ext cx="3145878" cy="208365"/>
          </a:xfrm>
          <a:prstGeom prst="rect">
            <a:avLst/>
          </a:prstGeom>
        </p:spPr>
        <p:txBody>
          <a:bodyPr anchor="ctr"/>
          <a:lstStyle>
            <a:lvl1pPr>
              <a:buNone/>
              <a:defRPr sz="1300" b="1">
                <a:solidFill>
                  <a:schemeClr val="accent1"/>
                </a:solidFill>
              </a:defRPr>
            </a:lvl1pPr>
          </a:lstStyle>
          <a:p>
            <a:r>
              <a:rPr lang="en-US" dirty="0"/>
              <a:t>Edit text</a:t>
            </a:r>
          </a:p>
        </p:txBody>
      </p:sp>
    </p:spTree>
    <p:extLst>
      <p:ext uri="{BB962C8B-B14F-4D97-AF65-F5344CB8AC3E}">
        <p14:creationId xmlns:p14="http://schemas.microsoft.com/office/powerpoint/2010/main" val="1989434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Title w/ Image ">
    <p:spTree>
      <p:nvGrpSpPr>
        <p:cNvPr id="1" name=""/>
        <p:cNvGrpSpPr/>
        <p:nvPr/>
      </p:nvGrpSpPr>
      <p:grpSpPr>
        <a:xfrm>
          <a:off x="0" y="0"/>
          <a:ext cx="0" cy="0"/>
          <a:chOff x="0" y="0"/>
          <a:chExt cx="0" cy="0"/>
        </a:xfrm>
      </p:grpSpPr>
      <p:sp>
        <p:nvSpPr>
          <p:cNvPr id="20" name="Content Placeholder 12"/>
          <p:cNvSpPr>
            <a:spLocks noGrp="1"/>
          </p:cNvSpPr>
          <p:nvPr>
            <p:ph sz="quarter" idx="12" hasCustomPrompt="1"/>
          </p:nvPr>
        </p:nvSpPr>
        <p:spPr>
          <a:xfrm>
            <a:off x="4613273" y="0"/>
            <a:ext cx="4530727" cy="5143499"/>
          </a:xfrm>
          <a:prstGeom prst="rect">
            <a:avLst/>
          </a:prstGeom>
          <a:solidFill>
            <a:schemeClr val="accent2">
              <a:alpha val="20000"/>
            </a:schemeClr>
          </a:solidFill>
        </p:spPr>
        <p:txBody>
          <a:bodyPr vert="horz" lIns="252000" tIns="252000" rIns="252000" bIns="252000"/>
          <a:lstStyle>
            <a:lvl1pPr marL="0" indent="0">
              <a:buNone/>
              <a:defRPr sz="1050">
                <a:solidFill>
                  <a:schemeClr val="accent1"/>
                </a:solidFill>
              </a:defRPr>
            </a:lvl1pPr>
            <a:lvl2pPr marL="442913" indent="-265113">
              <a:buFont typeface="Arial"/>
              <a:buChar char="•"/>
              <a:defRPr sz="1800">
                <a:solidFill>
                  <a:schemeClr val="accent1"/>
                </a:solidFill>
              </a:defRPr>
            </a:lvl2pPr>
            <a:lvl3pPr marL="708025" indent="-228600">
              <a:buFont typeface="Lucida Grande"/>
              <a:buChar char="–"/>
              <a:defRPr sz="1600">
                <a:solidFill>
                  <a:schemeClr val="accent1"/>
                </a:solidFill>
              </a:defRPr>
            </a:lvl3pPr>
            <a:lvl4pPr marL="976313" indent="-228600">
              <a:buFont typeface="Lucida Grande"/>
              <a:buChar char="–"/>
              <a:defRPr sz="1400">
                <a:solidFill>
                  <a:schemeClr val="accent1"/>
                </a:solidFill>
              </a:defRPr>
            </a:lvl4pPr>
            <a:lvl5pPr marL="1258888" indent="-231775" defTabSz="314325">
              <a:buFont typeface="Lucida Grande"/>
              <a:buChar char="–"/>
              <a:defRPr sz="1400">
                <a:solidFill>
                  <a:schemeClr val="accent1"/>
                </a:solidFill>
              </a:defRPr>
            </a:lvl5pPr>
          </a:lstStyle>
          <a:p>
            <a:pPr lvl="0"/>
            <a:r>
              <a:rPr lang="en-US" dirty="0"/>
              <a:t>Insert Your Content Here</a:t>
            </a:r>
          </a:p>
        </p:txBody>
      </p:sp>
      <p:sp>
        <p:nvSpPr>
          <p:cNvPr id="3" name="Content Placeholder 12"/>
          <p:cNvSpPr>
            <a:spLocks noGrp="1"/>
          </p:cNvSpPr>
          <p:nvPr>
            <p:ph sz="quarter" idx="11"/>
          </p:nvPr>
        </p:nvSpPr>
        <p:spPr>
          <a:xfrm>
            <a:off x="252413" y="982952"/>
            <a:ext cx="3749962" cy="3418927"/>
          </a:xfrm>
          <a:prstGeom prst="rect">
            <a:avLst/>
          </a:prstGeom>
          <a:noFill/>
        </p:spPr>
        <p:txBody>
          <a:bodyPr vert="horz" wrap="square" lIns="0" tIns="0" rIns="0" bIns="0">
            <a:noAutofit/>
          </a:bodyPr>
          <a:lstStyle>
            <a:lvl1pPr marL="236538" indent="-236538">
              <a:buClr>
                <a:schemeClr val="tx2"/>
              </a:buClr>
              <a:buFont typeface="Arial" panose="020B0604020202020204" pitchFamily="34" charset="0"/>
              <a:buNone/>
              <a:defRPr sz="1800">
                <a:solidFill>
                  <a:schemeClr val="accent1"/>
                </a:solidFill>
              </a:defRPr>
            </a:lvl1pPr>
            <a:lvl2pPr marL="457200" indent="-220663">
              <a:buClr>
                <a:schemeClr val="tx2"/>
              </a:buClr>
              <a:buFont typeface="Arial" panose="020B0604020202020204" pitchFamily="34" charset="0"/>
              <a:buChar char="•"/>
              <a:defRPr sz="1600">
                <a:solidFill>
                  <a:schemeClr val="accent1"/>
                </a:solidFill>
              </a:defRPr>
            </a:lvl2pPr>
            <a:lvl3pPr marL="630238" indent="-173038">
              <a:buClr>
                <a:schemeClr val="tx2"/>
              </a:buClr>
              <a:buFont typeface="Arial" panose="020B0604020202020204" pitchFamily="34" charset="0"/>
              <a:buChar char="•"/>
              <a:defRPr sz="1400">
                <a:solidFill>
                  <a:schemeClr val="accent1"/>
                </a:solidFill>
              </a:defRPr>
            </a:lvl3pPr>
            <a:lvl4pPr marL="803275" indent="-173038">
              <a:buClr>
                <a:schemeClr val="tx2"/>
              </a:buClr>
              <a:buFont typeface="Arial" panose="020B0604020202020204" pitchFamily="34" charset="0"/>
              <a:buChar char="•"/>
              <a:defRPr sz="1400">
                <a:solidFill>
                  <a:schemeClr val="accent1"/>
                </a:solidFill>
              </a:defRPr>
            </a:lvl4pPr>
            <a:lvl5pPr marL="977900" indent="-174625" defTabSz="314325">
              <a:buClr>
                <a:schemeClr val="tx2"/>
              </a:buClr>
              <a:buFont typeface="Arial" panose="020B0604020202020204" pitchFamily="34" charset="0"/>
              <a:buChar char="•"/>
              <a:defRPr sz="1400">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itle 1"/>
          <p:cNvSpPr>
            <a:spLocks noGrp="1"/>
          </p:cNvSpPr>
          <p:nvPr>
            <p:ph type="title" hasCustomPrompt="1"/>
          </p:nvPr>
        </p:nvSpPr>
        <p:spPr>
          <a:xfrm>
            <a:off x="252413" y="348333"/>
            <a:ext cx="3749962" cy="369332"/>
          </a:xfrm>
          <a:prstGeom prst="rect">
            <a:avLst/>
          </a:prstGeom>
        </p:spPr>
        <p:txBody>
          <a:bodyPr wrap="square" lIns="0" tIns="0" rIns="0" bIns="0" anchor="ctr" anchorCtr="0">
            <a:spAutoFit/>
          </a:bodyPr>
          <a:lstStyle>
            <a:lvl1pPr algn="l">
              <a:defRPr sz="2400" baseline="0">
                <a:solidFill>
                  <a:schemeClr val="tx2"/>
                </a:solidFill>
              </a:defRPr>
            </a:lvl1pPr>
          </a:lstStyle>
          <a:p>
            <a:r>
              <a:rPr lang="en-US" dirty="0"/>
              <a:t>Click To Edit Section Title</a:t>
            </a:r>
          </a:p>
        </p:txBody>
      </p:sp>
      <p:sp>
        <p:nvSpPr>
          <p:cNvPr id="23" name="Rectangle 22"/>
          <p:cNvSpPr/>
          <p:nvPr userDrawn="1"/>
        </p:nvSpPr>
        <p:spPr>
          <a:xfrm rot="5400000">
            <a:off x="1854991" y="2385218"/>
            <a:ext cx="5143498" cy="3730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quarter" idx="14" hasCustomPrompt="1"/>
          </p:nvPr>
        </p:nvSpPr>
        <p:spPr>
          <a:xfrm>
            <a:off x="4240208" y="0"/>
            <a:ext cx="746127" cy="5143500"/>
          </a:xfrm>
          <a:prstGeom prst="rect">
            <a:avLst/>
          </a:prstGeom>
          <a:solidFill>
            <a:schemeClr val="tx2">
              <a:alpha val="80000"/>
            </a:schemeClr>
          </a:solidFill>
          <a:ln>
            <a:noFill/>
          </a:ln>
        </p:spPr>
        <p:txBody>
          <a:bodyPr/>
          <a:lstStyle>
            <a:lvl1pPr marL="0" indent="0">
              <a:buNone/>
              <a:defRPr/>
            </a:lvl1pPr>
          </a:lstStyle>
          <a:p>
            <a:pPr lvl="0"/>
            <a:r>
              <a:rPr lang="en-US" dirty="0"/>
              <a:t> </a:t>
            </a:r>
          </a:p>
        </p:txBody>
      </p:sp>
      <p:sp>
        <p:nvSpPr>
          <p:cNvPr id="15"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16"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pic>
        <p:nvPicPr>
          <p:cNvPr id="10" name="Picture 9" descr="schneider_LIO_Life-Green_RGB.png"/>
          <p:cNvPicPr>
            <a:picLocks noChangeAspect="1"/>
          </p:cNvPicPr>
          <p:nvPr userDrawn="1"/>
        </p:nvPicPr>
        <p:blipFill>
          <a:blip r:embed="rId2" cstate="print"/>
          <a:stretch>
            <a:fillRect/>
          </a:stretch>
        </p:blipFill>
        <p:spPr>
          <a:xfrm>
            <a:off x="7067034" y="4494996"/>
            <a:ext cx="2041798" cy="562953"/>
          </a:xfrm>
          <a:prstGeom prst="rect">
            <a:avLst/>
          </a:prstGeom>
        </p:spPr>
      </p:pic>
    </p:spTree>
    <p:extLst>
      <p:ext uri="{BB962C8B-B14F-4D97-AF65-F5344CB8AC3E}">
        <p14:creationId xmlns:p14="http://schemas.microsoft.com/office/powerpoint/2010/main" val="3518578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Title ">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258056" y="2175153"/>
            <a:ext cx="8633531" cy="369332"/>
          </a:xfrm>
          <a:prstGeom prst="rect">
            <a:avLst/>
          </a:prstGeom>
        </p:spPr>
        <p:txBody>
          <a:bodyPr lIns="0" tIns="0" rIns="0" bIns="0" anchor="ctr" anchorCtr="0">
            <a:noAutofit/>
          </a:bodyPr>
          <a:lstStyle>
            <a:lvl1pPr algn="l">
              <a:defRPr sz="2400" baseline="0">
                <a:solidFill>
                  <a:schemeClr val="tx2"/>
                </a:solidFill>
              </a:defRPr>
            </a:lvl1pPr>
          </a:lstStyle>
          <a:p>
            <a:r>
              <a:rPr lang="en-US" dirty="0"/>
              <a:t>Click To Edit Section Title</a:t>
            </a:r>
          </a:p>
        </p:txBody>
      </p:sp>
      <p:sp>
        <p:nvSpPr>
          <p:cNvPr id="8" name="Text Placeholder 9"/>
          <p:cNvSpPr>
            <a:spLocks noGrp="1"/>
          </p:cNvSpPr>
          <p:nvPr>
            <p:ph type="body" sz="quarter" idx="11" hasCustomPrompt="1"/>
          </p:nvPr>
        </p:nvSpPr>
        <p:spPr>
          <a:xfrm>
            <a:off x="258056" y="2634497"/>
            <a:ext cx="8633531" cy="215444"/>
          </a:xfrm>
          <a:prstGeom prst="rect">
            <a:avLst/>
          </a:prstGeom>
        </p:spPr>
        <p:txBody>
          <a:bodyPr lIns="0" tIns="0" rIns="0" bIns="0" anchor="ctr" anchorCtr="0">
            <a:noAutofit/>
          </a:bodyPr>
          <a:lstStyle>
            <a:lvl1pPr marL="0" indent="0">
              <a:buNone/>
              <a:defRPr sz="1400" baseline="0">
                <a:solidFill>
                  <a:schemeClr val="accent1"/>
                </a:solidFill>
              </a:defRPr>
            </a:lvl1pPr>
          </a:lstStyle>
          <a:p>
            <a:pPr lvl="0"/>
            <a:r>
              <a:rPr lang="en-US" dirty="0"/>
              <a:t>Click To Edit Optional Subtitle</a:t>
            </a:r>
          </a:p>
        </p:txBody>
      </p:sp>
      <p:sp>
        <p:nvSpPr>
          <p:cNvPr id="13"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14"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pic>
        <p:nvPicPr>
          <p:cNvPr id="7" name="Picture 6" descr="schneider_LIO_Life-Green_RGB.png"/>
          <p:cNvPicPr>
            <a:picLocks noChangeAspect="1"/>
          </p:cNvPicPr>
          <p:nvPr userDrawn="1"/>
        </p:nvPicPr>
        <p:blipFill>
          <a:blip r:embed="rId2" cstate="print"/>
          <a:stretch>
            <a:fillRect/>
          </a:stretch>
        </p:blipFill>
        <p:spPr>
          <a:xfrm>
            <a:off x="7067034" y="4494996"/>
            <a:ext cx="2041798" cy="562953"/>
          </a:xfrm>
          <a:prstGeom prst="rect">
            <a:avLst/>
          </a:prstGeom>
        </p:spPr>
      </p:pic>
    </p:spTree>
    <p:extLst>
      <p:ext uri="{BB962C8B-B14F-4D97-AF65-F5344CB8AC3E}">
        <p14:creationId xmlns:p14="http://schemas.microsoft.com/office/powerpoint/2010/main" val="3554839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allout w Image Dark">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252413" y="2955454"/>
            <a:ext cx="8647111" cy="307777"/>
          </a:xfrm>
          <a:prstGeom prst="rect">
            <a:avLst/>
          </a:prstGeom>
        </p:spPr>
        <p:txBody>
          <a:bodyPr lIns="0" tIns="0" rIns="0" bIns="0">
            <a:noAutofit/>
          </a:bodyPr>
          <a:lstStyle>
            <a:lvl1pPr marL="0" indent="0" algn="ctr">
              <a:buNone/>
              <a:defRPr sz="200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Optional Subtitle</a:t>
            </a:r>
          </a:p>
        </p:txBody>
      </p:sp>
      <p:sp>
        <p:nvSpPr>
          <p:cNvPr id="10"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rgbClr val="FFFFFF"/>
                </a:solidFill>
                <a:latin typeface="Arial"/>
                <a:cs typeface="Arial"/>
              </a:defRPr>
            </a:lvl1pPr>
          </a:lstStyle>
          <a:p>
            <a:r>
              <a:rPr lang="en-US"/>
              <a:t>Page </a:t>
            </a:r>
            <a:fld id="{5A9C12DC-491F-9444-86A2-13AC5C62A2FC}" type="slidenum">
              <a:rPr lang="en-US" smtClean="0"/>
              <a:pPr/>
              <a:t>‹#›</a:t>
            </a:fld>
            <a:endParaRPr lang="en-US"/>
          </a:p>
        </p:txBody>
      </p:sp>
      <p:sp>
        <p:nvSpPr>
          <p:cNvPr id="11" name="Footer Placeholder 4"/>
          <p:cNvSpPr>
            <a:spLocks noGrp="1"/>
          </p:cNvSpPr>
          <p:nvPr>
            <p:ph type="ftr" sz="quarter" idx="3"/>
          </p:nvPr>
        </p:nvSpPr>
        <p:spPr>
          <a:xfrm>
            <a:off x="252413" y="4857154"/>
            <a:ext cx="1509767" cy="92333"/>
          </a:xfrm>
          <a:prstGeom prst="rect">
            <a:avLst/>
          </a:prstGeom>
        </p:spPr>
        <p:txBody>
          <a:bodyPr vert="horz" wrap="square" lIns="0" tIns="0" rIns="0" bIns="0" rtlCol="0" anchor="ctr">
            <a:spAutoFit/>
          </a:bodyPr>
          <a:lstStyle>
            <a:lvl1pPr algn="l">
              <a:defRPr sz="600">
                <a:solidFill>
                  <a:srgbClr val="FFFFFF"/>
                </a:solidFill>
                <a:latin typeface="Arial"/>
                <a:cs typeface="Arial"/>
              </a:defRPr>
            </a:lvl1pPr>
          </a:lstStyle>
          <a:p>
            <a:r>
              <a:rPr lang="en-US"/>
              <a:t>Confidential Property of Schneider Electric |</a:t>
            </a:r>
          </a:p>
        </p:txBody>
      </p:sp>
      <p:pic>
        <p:nvPicPr>
          <p:cNvPr id="8" name="Picture 7" descr="schneider_LIO_Life-Green_RGB.png"/>
          <p:cNvPicPr>
            <a:picLocks noChangeAspect="1"/>
          </p:cNvPicPr>
          <p:nvPr userDrawn="1"/>
        </p:nvPicPr>
        <p:blipFill>
          <a:blip r:embed="rId2" cstate="print"/>
          <a:stretch>
            <a:fillRect/>
          </a:stretch>
        </p:blipFill>
        <p:spPr>
          <a:xfrm>
            <a:off x="7067034" y="4494996"/>
            <a:ext cx="2041798" cy="562953"/>
          </a:xfrm>
          <a:prstGeom prst="rect">
            <a:avLst/>
          </a:prstGeom>
        </p:spPr>
      </p:pic>
      <p:sp>
        <p:nvSpPr>
          <p:cNvPr id="3" name="Picture Placeholder 5"/>
          <p:cNvSpPr>
            <a:spLocks noGrp="1"/>
          </p:cNvSpPr>
          <p:nvPr>
            <p:ph type="pic" sz="quarter" idx="10" hasCustomPrompt="1"/>
          </p:nvPr>
        </p:nvSpPr>
        <p:spPr>
          <a:xfrm>
            <a:off x="0" y="0"/>
            <a:ext cx="9144000" cy="5143500"/>
          </a:xfrm>
          <a:prstGeom prst="rect">
            <a:avLst/>
          </a:prstGeom>
          <a:solidFill>
            <a:srgbClr val="8E8F93">
              <a:alpha val="20000"/>
            </a:srgbClr>
          </a:solidFill>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400" b="1">
                <a:solidFill>
                  <a:schemeClr val="accent6"/>
                </a:solidFill>
              </a:defRPr>
            </a:lvl1pPr>
          </a:lstStyle>
          <a:p>
            <a:r>
              <a:rPr lang="en-US"/>
              <a:t>Drag your image here (drop on the picture icon) and remember to send this box to the “back” so that the green dividing line is visually on top of the image.</a:t>
            </a:r>
          </a:p>
        </p:txBody>
      </p:sp>
      <p:sp>
        <p:nvSpPr>
          <p:cNvPr id="4" name="Title 1"/>
          <p:cNvSpPr>
            <a:spLocks noGrp="1"/>
          </p:cNvSpPr>
          <p:nvPr>
            <p:ph type="ctrTitle" hasCustomPrompt="1"/>
          </p:nvPr>
        </p:nvSpPr>
        <p:spPr>
          <a:xfrm>
            <a:off x="252413" y="1713559"/>
            <a:ext cx="8647112" cy="1231106"/>
          </a:xfrm>
          <a:prstGeom prst="rect">
            <a:avLst/>
          </a:prstGeom>
        </p:spPr>
        <p:txBody>
          <a:bodyPr lIns="0" tIns="0" rIns="0" bIns="0" anchor="t">
            <a:noAutofit/>
          </a:bodyPr>
          <a:lstStyle>
            <a:lvl1pPr marL="0" indent="0" algn="ctr">
              <a:buFont typeface="Arial"/>
              <a:buNone/>
              <a:defRPr sz="4000">
                <a:solidFill>
                  <a:schemeClr val="bg1"/>
                </a:solidFill>
              </a:defRPr>
            </a:lvl1pPr>
          </a:lstStyle>
          <a:p>
            <a:r>
              <a:rPr lang="en-US" dirty="0"/>
              <a:t>CLICK TO EDIT QUOTE OR CALLOUT</a:t>
            </a:r>
          </a:p>
        </p:txBody>
      </p:sp>
    </p:spTree>
    <p:extLst>
      <p:ext uri="{BB962C8B-B14F-4D97-AF65-F5344CB8AC3E}">
        <p14:creationId xmlns:p14="http://schemas.microsoft.com/office/powerpoint/2010/main" val="2521642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theme" Target="../theme/theme3.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SIPCMContentMarking" descr="{&quot;HashCode&quot;:1235388660,&quot;Placement&quot;:&quot;Footer&quot;,&quot;Top&quot;:390.346863,&quot;Left&quot;:342.094818,&quot;SlideWidth&quot;:720,&quot;SlideHeight&quot;:405}">
            <a:extLst>
              <a:ext uri="{FF2B5EF4-FFF2-40B4-BE49-F238E27FC236}">
                <a16:creationId xmlns:a16="http://schemas.microsoft.com/office/drawing/2014/main" id="{E45A1025-8580-4A56-B42B-476BF1A96FC2}"/>
              </a:ext>
            </a:extLst>
          </p:cNvPr>
          <p:cNvSpPr txBox="1"/>
          <p:nvPr userDrawn="1"/>
        </p:nvSpPr>
        <p:spPr>
          <a:xfrm>
            <a:off x="4344604" y="4957405"/>
            <a:ext cx="454791" cy="186095"/>
          </a:xfrm>
          <a:prstGeom prst="rect">
            <a:avLst/>
          </a:prstGeom>
          <a:noFill/>
        </p:spPr>
        <p:txBody>
          <a:bodyPr vert="horz" wrap="square" lIns="0" tIns="0" rIns="0" bIns="0" rtlCol="0" anchor="ctr" anchorCtr="1">
            <a:spAutoFit/>
          </a:bodyPr>
          <a:lstStyle/>
          <a:p>
            <a:pPr algn="ctr">
              <a:spcBef>
                <a:spcPts val="0"/>
              </a:spcBef>
              <a:spcAft>
                <a:spcPts val="0"/>
              </a:spcAft>
            </a:pPr>
            <a:r>
              <a:rPr lang="es-ES" sz="600">
                <a:solidFill>
                  <a:srgbClr val="626469"/>
                </a:solidFill>
                <a:latin typeface="Arial" panose="020B0604020202020204" pitchFamily="34" charset="0"/>
              </a:rPr>
              <a:t>Internal</a:t>
            </a:r>
          </a:p>
        </p:txBody>
      </p:sp>
    </p:spTree>
    <p:extLst>
      <p:ext uri="{BB962C8B-B14F-4D97-AF65-F5344CB8AC3E}">
        <p14:creationId xmlns:p14="http://schemas.microsoft.com/office/powerpoint/2010/main" val="3154865921"/>
      </p:ext>
    </p:extLst>
  </p:cSld>
  <p:clrMap bg1="lt1" tx1="dk1" bg2="lt2" tx2="dk2" accent1="accent1" accent2="accent2" accent3="accent3" accent4="accent4" accent5="accent5" accent6="accent6" hlink="hlink" folHlink="folHlink"/>
  <p:sldLayoutIdLst>
    <p:sldLayoutId id="2147483667" r:id="rId1"/>
    <p:sldLayoutId id="2147483714" r:id="rId2"/>
    <p:sldLayoutId id="2147483715" r:id="rId3"/>
    <p:sldLayoutId id="2147483716" r:id="rId4"/>
    <p:sldLayoutId id="2147483717" r:id="rId5"/>
    <p:sldLayoutId id="2147483726"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Lst>
  <p:hf hdr="0" dt="0"/>
  <p:txStyles>
    <p:titleStyle>
      <a:lvl1pPr algn="ctr" defTabSz="457184" rtl="0" eaLnBrk="1" latinLnBrk="0" hangingPunct="1">
        <a:spcBef>
          <a:spcPct val="0"/>
        </a:spcBef>
        <a:buNone/>
        <a:defRPr sz="4400" kern="1200">
          <a:solidFill>
            <a:schemeClr val="tx1"/>
          </a:solidFill>
          <a:latin typeface="+mj-lt"/>
          <a:ea typeface="+mj-ea"/>
          <a:cs typeface="+mj-cs"/>
        </a:defRPr>
      </a:lvl1pPr>
    </p:titleStyle>
    <p:bodyStyle>
      <a:lvl1pPr marL="342888" indent="-342888" algn="l" defTabSz="457184" rtl="0" eaLnBrk="1" latinLnBrk="0" hangingPunct="1">
        <a:spcBef>
          <a:spcPct val="20000"/>
        </a:spcBef>
        <a:buFont typeface="Arial"/>
        <a:buChar char="•"/>
        <a:defRPr sz="3200" kern="1200">
          <a:solidFill>
            <a:schemeClr val="tx1"/>
          </a:solidFill>
          <a:latin typeface="+mn-lt"/>
          <a:ea typeface="+mn-ea"/>
          <a:cs typeface="+mn-cs"/>
        </a:defRPr>
      </a:lvl1pPr>
      <a:lvl2pPr marL="742924" indent="-285740" algn="l" defTabSz="457184" rtl="0" eaLnBrk="1" latinLnBrk="0" hangingPunct="1">
        <a:spcBef>
          <a:spcPct val="20000"/>
        </a:spcBef>
        <a:buFont typeface="Arial"/>
        <a:buChar char="–"/>
        <a:defRPr sz="2800" kern="1200">
          <a:solidFill>
            <a:schemeClr val="tx1"/>
          </a:solidFill>
          <a:latin typeface="+mn-lt"/>
          <a:ea typeface="+mn-ea"/>
          <a:cs typeface="+mn-cs"/>
        </a:defRPr>
      </a:lvl2pPr>
      <a:lvl3pPr marL="1142960" indent="-228592" algn="l" defTabSz="457184" rtl="0" eaLnBrk="1" latinLnBrk="0" hangingPunct="1">
        <a:spcBef>
          <a:spcPct val="20000"/>
        </a:spcBef>
        <a:buFont typeface="Arial"/>
        <a:buChar char="•"/>
        <a:defRPr sz="2400" kern="1200">
          <a:solidFill>
            <a:schemeClr val="tx1"/>
          </a:solidFill>
          <a:latin typeface="+mn-lt"/>
          <a:ea typeface="+mn-ea"/>
          <a:cs typeface="+mn-cs"/>
        </a:defRPr>
      </a:lvl3pPr>
      <a:lvl4pPr marL="1600144" indent="-228592" algn="l" defTabSz="457184" rtl="0" eaLnBrk="1" latinLnBrk="0" hangingPunct="1">
        <a:spcBef>
          <a:spcPct val="20000"/>
        </a:spcBef>
        <a:buFont typeface="Arial"/>
        <a:buChar char="–"/>
        <a:defRPr sz="2000" kern="1200">
          <a:solidFill>
            <a:schemeClr val="tx1"/>
          </a:solidFill>
          <a:latin typeface="+mn-lt"/>
          <a:ea typeface="+mn-ea"/>
          <a:cs typeface="+mn-cs"/>
        </a:defRPr>
      </a:lvl4pPr>
      <a:lvl5pPr marL="2057328" indent="-228592" algn="l" defTabSz="457184" rtl="0" eaLnBrk="1" latinLnBrk="0" hangingPunct="1">
        <a:spcBef>
          <a:spcPct val="20000"/>
        </a:spcBef>
        <a:buFont typeface="Arial"/>
        <a:buChar char="»"/>
        <a:defRPr sz="2000" kern="1200">
          <a:solidFill>
            <a:schemeClr val="tx1"/>
          </a:solidFill>
          <a:latin typeface="+mn-lt"/>
          <a:ea typeface="+mn-ea"/>
          <a:cs typeface="+mn-cs"/>
        </a:defRPr>
      </a:lvl5pPr>
      <a:lvl6pPr marL="2514511" indent="-228592" algn="l" defTabSz="457184" rtl="0" eaLnBrk="1" latinLnBrk="0" hangingPunct="1">
        <a:spcBef>
          <a:spcPct val="20000"/>
        </a:spcBef>
        <a:buFont typeface="Arial"/>
        <a:buChar char="•"/>
        <a:defRPr sz="2000" kern="1200">
          <a:solidFill>
            <a:schemeClr val="tx1"/>
          </a:solidFill>
          <a:latin typeface="+mn-lt"/>
          <a:ea typeface="+mn-ea"/>
          <a:cs typeface="+mn-cs"/>
        </a:defRPr>
      </a:lvl6pPr>
      <a:lvl7pPr marL="2971695" indent="-228592" algn="l" defTabSz="457184" rtl="0" eaLnBrk="1" latinLnBrk="0" hangingPunct="1">
        <a:spcBef>
          <a:spcPct val="20000"/>
        </a:spcBef>
        <a:buFont typeface="Arial"/>
        <a:buChar char="•"/>
        <a:defRPr sz="2000" kern="1200">
          <a:solidFill>
            <a:schemeClr val="tx1"/>
          </a:solidFill>
          <a:latin typeface="+mn-lt"/>
          <a:ea typeface="+mn-ea"/>
          <a:cs typeface="+mn-cs"/>
        </a:defRPr>
      </a:lvl7pPr>
      <a:lvl8pPr marL="3428879" indent="-228592" algn="l" defTabSz="457184" rtl="0" eaLnBrk="1" latinLnBrk="0" hangingPunct="1">
        <a:spcBef>
          <a:spcPct val="20000"/>
        </a:spcBef>
        <a:buFont typeface="Arial"/>
        <a:buChar char="•"/>
        <a:defRPr sz="2000" kern="1200">
          <a:solidFill>
            <a:schemeClr val="tx1"/>
          </a:solidFill>
          <a:latin typeface="+mn-lt"/>
          <a:ea typeface="+mn-ea"/>
          <a:cs typeface="+mn-cs"/>
        </a:defRPr>
      </a:lvl8pPr>
      <a:lvl9pPr marL="3886063" indent="-228592" algn="l" defTabSz="457184"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4" rtl="0" eaLnBrk="1" latinLnBrk="0" hangingPunct="1">
        <a:defRPr sz="1800" kern="1200">
          <a:solidFill>
            <a:schemeClr val="tx1"/>
          </a:solidFill>
          <a:latin typeface="+mn-lt"/>
          <a:ea typeface="+mn-ea"/>
          <a:cs typeface="+mn-cs"/>
        </a:defRPr>
      </a:lvl1pPr>
      <a:lvl2pPr marL="457184" algn="l" defTabSz="457184" rtl="0" eaLnBrk="1" latinLnBrk="0" hangingPunct="1">
        <a:defRPr sz="1800" kern="1200">
          <a:solidFill>
            <a:schemeClr val="tx1"/>
          </a:solidFill>
          <a:latin typeface="+mn-lt"/>
          <a:ea typeface="+mn-ea"/>
          <a:cs typeface="+mn-cs"/>
        </a:defRPr>
      </a:lvl2pPr>
      <a:lvl3pPr marL="914367" algn="l" defTabSz="457184" rtl="0" eaLnBrk="1" latinLnBrk="0" hangingPunct="1">
        <a:defRPr sz="1800" kern="1200">
          <a:solidFill>
            <a:schemeClr val="tx1"/>
          </a:solidFill>
          <a:latin typeface="+mn-lt"/>
          <a:ea typeface="+mn-ea"/>
          <a:cs typeface="+mn-cs"/>
        </a:defRPr>
      </a:lvl3pPr>
      <a:lvl4pPr marL="1371552" algn="l" defTabSz="457184" rtl="0" eaLnBrk="1" latinLnBrk="0" hangingPunct="1">
        <a:defRPr sz="1800" kern="1200">
          <a:solidFill>
            <a:schemeClr val="tx1"/>
          </a:solidFill>
          <a:latin typeface="+mn-lt"/>
          <a:ea typeface="+mn-ea"/>
          <a:cs typeface="+mn-cs"/>
        </a:defRPr>
      </a:lvl4pPr>
      <a:lvl5pPr marL="1828736" algn="l" defTabSz="457184" rtl="0" eaLnBrk="1" latinLnBrk="0" hangingPunct="1">
        <a:defRPr sz="1800" kern="1200">
          <a:solidFill>
            <a:schemeClr val="tx1"/>
          </a:solidFill>
          <a:latin typeface="+mn-lt"/>
          <a:ea typeface="+mn-ea"/>
          <a:cs typeface="+mn-cs"/>
        </a:defRPr>
      </a:lvl5pPr>
      <a:lvl6pPr marL="2285919" algn="l" defTabSz="457184" rtl="0" eaLnBrk="1" latinLnBrk="0" hangingPunct="1">
        <a:defRPr sz="1800" kern="1200">
          <a:solidFill>
            <a:schemeClr val="tx1"/>
          </a:solidFill>
          <a:latin typeface="+mn-lt"/>
          <a:ea typeface="+mn-ea"/>
          <a:cs typeface="+mn-cs"/>
        </a:defRPr>
      </a:lvl6pPr>
      <a:lvl7pPr marL="2743103" algn="l" defTabSz="457184" rtl="0" eaLnBrk="1" latinLnBrk="0" hangingPunct="1">
        <a:defRPr sz="1800" kern="1200">
          <a:solidFill>
            <a:schemeClr val="tx1"/>
          </a:solidFill>
          <a:latin typeface="+mn-lt"/>
          <a:ea typeface="+mn-ea"/>
          <a:cs typeface="+mn-cs"/>
        </a:defRPr>
      </a:lvl7pPr>
      <a:lvl8pPr marL="3200287" algn="l" defTabSz="457184" rtl="0" eaLnBrk="1" latinLnBrk="0" hangingPunct="1">
        <a:defRPr sz="1800" kern="1200">
          <a:solidFill>
            <a:schemeClr val="tx1"/>
          </a:solidFill>
          <a:latin typeface="+mn-lt"/>
          <a:ea typeface="+mn-ea"/>
          <a:cs typeface="+mn-cs"/>
        </a:defRPr>
      </a:lvl8pPr>
      <a:lvl9pPr marL="3657471" algn="l" defTabSz="45718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8057" y="230188"/>
            <a:ext cx="8633531" cy="369332"/>
          </a:xfrm>
          <a:prstGeom prst="rect">
            <a:avLst/>
          </a:prstGeom>
        </p:spPr>
        <p:txBody>
          <a:bodyPr vert="horz" lIns="0" tIns="0" rIns="0" bIns="0" rtlCol="0" anchor="t">
            <a:noAutofit/>
          </a:bodyPr>
          <a:lstStyle/>
          <a:p>
            <a:r>
              <a:rPr lang="en-US" dirty="0"/>
              <a:t>Click To Edit Title</a:t>
            </a:r>
          </a:p>
        </p:txBody>
      </p:sp>
      <p:sp>
        <p:nvSpPr>
          <p:cNvPr id="11" name="Text Placeholder 2"/>
          <p:cNvSpPr>
            <a:spLocks noGrp="1"/>
          </p:cNvSpPr>
          <p:nvPr>
            <p:ph type="body" idx="1"/>
          </p:nvPr>
        </p:nvSpPr>
        <p:spPr>
          <a:xfrm>
            <a:off x="252414" y="1203326"/>
            <a:ext cx="8639175" cy="3176587"/>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p:txBody>
      </p:sp>
      <p:sp>
        <p:nvSpPr>
          <p:cNvPr id="12" name="Slide Number Placeholder 5"/>
          <p:cNvSpPr>
            <a:spLocks noGrp="1"/>
          </p:cNvSpPr>
          <p:nvPr>
            <p:ph type="sldNum" sz="quarter" idx="4"/>
          </p:nvPr>
        </p:nvSpPr>
        <p:spPr>
          <a:xfrm>
            <a:off x="1747891" y="4857155"/>
            <a:ext cx="525690" cy="92333"/>
          </a:xfrm>
          <a:prstGeom prst="rect">
            <a:avLst/>
          </a:prstGeom>
        </p:spPr>
        <p:txBody>
          <a:bodyPr vert="horz" lIns="0" tIns="0" rIns="0" bIns="0" rtlCol="0" anchor="ctr">
            <a:spAutoFit/>
          </a:bodyPr>
          <a:lstStyle>
            <a:lvl1pPr algn="l">
              <a:defRPr sz="600">
                <a:solidFill>
                  <a:schemeClr val="bg2"/>
                </a:solidFill>
                <a:latin typeface="Arial"/>
                <a:cs typeface="Arial"/>
              </a:defRPr>
            </a:lvl1pPr>
          </a:lstStyle>
          <a:p>
            <a:r>
              <a:rPr lang="en-US"/>
              <a:t>Page </a:t>
            </a:r>
            <a:fld id="{5A9C12DC-491F-9444-86A2-13AC5C62A2FC}" type="slidenum">
              <a:rPr lang="en-US" smtClean="0"/>
              <a:pPr/>
              <a:t>‹#›</a:t>
            </a:fld>
            <a:endParaRPr lang="en-US"/>
          </a:p>
        </p:txBody>
      </p:sp>
      <p:sp>
        <p:nvSpPr>
          <p:cNvPr id="13" name="Footer Placeholder 4"/>
          <p:cNvSpPr>
            <a:spLocks noGrp="1"/>
          </p:cNvSpPr>
          <p:nvPr>
            <p:ph type="ftr" sz="quarter" idx="3"/>
          </p:nvPr>
        </p:nvSpPr>
        <p:spPr>
          <a:xfrm>
            <a:off x="252413" y="4857155"/>
            <a:ext cx="1509767" cy="92333"/>
          </a:xfrm>
          <a:prstGeom prst="rect">
            <a:avLst/>
          </a:prstGeom>
        </p:spPr>
        <p:txBody>
          <a:bodyPr vert="horz" wrap="square" lIns="0" tIns="0" rIns="0" bIns="0" rtlCol="0" anchor="ctr">
            <a:spAutoFit/>
          </a:bodyPr>
          <a:lstStyle>
            <a:lvl1pPr algn="l">
              <a:defRPr sz="600">
                <a:solidFill>
                  <a:schemeClr val="accent1"/>
                </a:solidFill>
                <a:latin typeface="Arial"/>
                <a:cs typeface="Arial"/>
              </a:defRPr>
            </a:lvl1pPr>
          </a:lstStyle>
          <a:p>
            <a:r>
              <a:rPr lang="en-US"/>
              <a:t>Confidential Property of Schneider Electric |</a:t>
            </a:r>
          </a:p>
        </p:txBody>
      </p:sp>
      <p:pic>
        <p:nvPicPr>
          <p:cNvPr id="7" name="Picture 6" descr="schneider_LIO_Life-Green_RGB.png"/>
          <p:cNvPicPr>
            <a:picLocks noChangeAspect="1"/>
          </p:cNvPicPr>
          <p:nvPr/>
        </p:nvPicPr>
        <p:blipFill>
          <a:blip r:embed="rId15" cstate="print"/>
          <a:stretch>
            <a:fillRect/>
          </a:stretch>
        </p:blipFill>
        <p:spPr>
          <a:xfrm>
            <a:off x="7067034" y="4494997"/>
            <a:ext cx="2041798" cy="562953"/>
          </a:xfrm>
          <a:prstGeom prst="rect">
            <a:avLst/>
          </a:prstGeom>
        </p:spPr>
      </p:pic>
      <p:sp>
        <p:nvSpPr>
          <p:cNvPr id="3" name="MSIPCMContentMarking" descr="{&quot;HashCode&quot;:1235388660,&quot;Placement&quot;:&quot;Footer&quot;,&quot;Top&quot;:390.346863,&quot;Left&quot;:342.094818,&quot;SlideWidth&quot;:720,&quot;SlideHeight&quot;:405}">
            <a:extLst>
              <a:ext uri="{FF2B5EF4-FFF2-40B4-BE49-F238E27FC236}">
                <a16:creationId xmlns:a16="http://schemas.microsoft.com/office/drawing/2014/main" id="{E58DFAA5-9A7E-40DC-B5BA-4844F4BA6B25}"/>
              </a:ext>
            </a:extLst>
          </p:cNvPr>
          <p:cNvSpPr txBox="1"/>
          <p:nvPr userDrawn="1"/>
        </p:nvSpPr>
        <p:spPr>
          <a:xfrm>
            <a:off x="4344604" y="4957405"/>
            <a:ext cx="454791" cy="186095"/>
          </a:xfrm>
          <a:prstGeom prst="rect">
            <a:avLst/>
          </a:prstGeom>
          <a:noFill/>
        </p:spPr>
        <p:txBody>
          <a:bodyPr vert="horz" wrap="square" lIns="0" tIns="0" rIns="0" bIns="0" rtlCol="0" anchor="ctr" anchorCtr="1">
            <a:spAutoFit/>
          </a:bodyPr>
          <a:lstStyle/>
          <a:p>
            <a:pPr algn="ctr">
              <a:spcBef>
                <a:spcPts val="0"/>
              </a:spcBef>
              <a:spcAft>
                <a:spcPts val="0"/>
              </a:spcAft>
            </a:pPr>
            <a:r>
              <a:rPr lang="es-ES" sz="600">
                <a:solidFill>
                  <a:srgbClr val="626469"/>
                </a:solidFill>
                <a:latin typeface="Arial" panose="020B0604020202020204" pitchFamily="34" charset="0"/>
              </a:rPr>
              <a:t>Internal</a:t>
            </a:r>
          </a:p>
        </p:txBody>
      </p:sp>
    </p:spTree>
    <p:extLst>
      <p:ext uri="{BB962C8B-B14F-4D97-AF65-F5344CB8AC3E}">
        <p14:creationId xmlns:p14="http://schemas.microsoft.com/office/powerpoint/2010/main" val="3699579025"/>
      </p:ext>
    </p:extLst>
  </p:cSld>
  <p:clrMap bg1="lt1" tx1="dk1" bg2="lt2" tx2="dk2" accent1="accent1" accent2="accent2" accent3="accent3" accent4="accent4" accent5="accent5" accent6="accent6" hlink="hlink" folHlink="folHlink"/>
  <p:sldLayoutIdLst>
    <p:sldLayoutId id="2147483650" r:id="rId1"/>
    <p:sldLayoutId id="2147483658" r:id="rId2"/>
    <p:sldLayoutId id="2147483651" r:id="rId3"/>
    <p:sldLayoutId id="2147483676" r:id="rId4"/>
    <p:sldLayoutId id="2147483653" r:id="rId5"/>
    <p:sldLayoutId id="2147483661" r:id="rId6"/>
    <p:sldLayoutId id="2147483677" r:id="rId7"/>
    <p:sldLayoutId id="2147483660" r:id="rId8"/>
    <p:sldLayoutId id="2147483713" r:id="rId9"/>
    <p:sldLayoutId id="2147483678" r:id="rId10"/>
    <p:sldLayoutId id="2147483709" r:id="rId11"/>
    <p:sldLayoutId id="2147483710" r:id="rId12"/>
    <p:sldLayoutId id="2147483727" r:id="rId13"/>
  </p:sldLayoutIdLst>
  <p:hf hdr="0" dt="0"/>
  <p:txStyles>
    <p:titleStyle>
      <a:lvl1pPr algn="l" defTabSz="457184" rtl="0" eaLnBrk="1" latinLnBrk="0" hangingPunct="1">
        <a:spcBef>
          <a:spcPct val="0"/>
        </a:spcBef>
        <a:buNone/>
        <a:defRPr sz="2400" kern="1200">
          <a:solidFill>
            <a:srgbClr val="36C746"/>
          </a:solidFill>
          <a:latin typeface="Arial"/>
          <a:ea typeface="+mj-ea"/>
          <a:cs typeface="Arial"/>
        </a:defRPr>
      </a:lvl1pPr>
    </p:titleStyle>
    <p:bodyStyle>
      <a:lvl1pPr marL="173032" indent="-157158" algn="l" defTabSz="457184" rtl="0" eaLnBrk="1" latinLnBrk="0" hangingPunct="1">
        <a:spcBef>
          <a:spcPts val="500"/>
        </a:spcBef>
        <a:spcAft>
          <a:spcPts val="500"/>
        </a:spcAft>
        <a:buClr>
          <a:schemeClr val="bg2"/>
        </a:buClr>
        <a:buFont typeface="Arial" panose="020B0604020202020204" pitchFamily="34" charset="0"/>
        <a:buNone/>
        <a:defRPr sz="1500" kern="1200">
          <a:solidFill>
            <a:schemeClr val="accent1"/>
          </a:solidFill>
          <a:latin typeface="Arial"/>
          <a:ea typeface="+mn-ea"/>
          <a:cs typeface="Arial"/>
        </a:defRPr>
      </a:lvl1pPr>
      <a:lvl2pPr marL="361938" indent="-182557" algn="l" defTabSz="447659" rtl="0" eaLnBrk="1" latinLnBrk="0" hangingPunct="1">
        <a:spcBef>
          <a:spcPts val="500"/>
        </a:spcBef>
        <a:spcAft>
          <a:spcPts val="500"/>
        </a:spcAft>
        <a:buClr>
          <a:srgbClr val="36C746"/>
        </a:buClr>
        <a:buFont typeface="Arial" pitchFamily="34" charset="0"/>
        <a:buChar char="•"/>
        <a:defRPr sz="1400" kern="1200">
          <a:solidFill>
            <a:schemeClr val="accent1"/>
          </a:solidFill>
          <a:latin typeface="Arial"/>
          <a:ea typeface="+mn-ea"/>
          <a:cs typeface="Arial"/>
        </a:defRPr>
      </a:lvl2pPr>
      <a:lvl3pPr marL="538144" indent="-179382" algn="l" defTabSz="457184" rtl="0" eaLnBrk="1" latinLnBrk="0" hangingPunct="1">
        <a:spcBef>
          <a:spcPts val="500"/>
        </a:spcBef>
        <a:spcAft>
          <a:spcPts val="500"/>
        </a:spcAft>
        <a:buClr>
          <a:srgbClr val="36C746"/>
        </a:buClr>
        <a:buFont typeface="Arial" pitchFamily="34" charset="0"/>
        <a:buChar char="‒"/>
        <a:defRPr sz="1300" kern="1200">
          <a:solidFill>
            <a:schemeClr val="accent1"/>
          </a:solidFill>
          <a:latin typeface="Arial"/>
          <a:ea typeface="+mn-ea"/>
          <a:cs typeface="Arial"/>
        </a:defRPr>
      </a:lvl3pPr>
      <a:lvl4pPr marL="719113" indent="-179382" algn="l" defTabSz="457184" rtl="0" eaLnBrk="1" latinLnBrk="0" hangingPunct="1">
        <a:spcBef>
          <a:spcPts val="500"/>
        </a:spcBef>
        <a:spcAft>
          <a:spcPts val="500"/>
        </a:spcAft>
        <a:buClr>
          <a:srgbClr val="36C746"/>
        </a:buClr>
        <a:buFont typeface="Arial" panose="020B0604020202020204" pitchFamily="34" charset="0"/>
        <a:buChar char="–"/>
        <a:defRPr sz="1200" kern="1200">
          <a:solidFill>
            <a:schemeClr val="accent1"/>
          </a:solidFill>
          <a:latin typeface="Arial"/>
          <a:ea typeface="+mn-ea"/>
          <a:cs typeface="Arial"/>
        </a:defRPr>
      </a:lvl4pPr>
      <a:lvl5pPr marL="896906" indent="-185731" algn="l" defTabSz="457184" rtl="0" eaLnBrk="1" latinLnBrk="0" hangingPunct="1">
        <a:spcBef>
          <a:spcPts val="500"/>
        </a:spcBef>
        <a:spcAft>
          <a:spcPts val="500"/>
        </a:spcAft>
        <a:buClr>
          <a:srgbClr val="36C746"/>
        </a:buClr>
        <a:buFont typeface="Arial" panose="020B0604020202020204" pitchFamily="34" charset="0"/>
        <a:buChar char="–"/>
        <a:defRPr sz="1000" kern="1200">
          <a:solidFill>
            <a:schemeClr val="accent1"/>
          </a:solidFill>
          <a:latin typeface="Arial"/>
          <a:ea typeface="+mn-ea"/>
          <a:cs typeface="Arial"/>
        </a:defRPr>
      </a:lvl5pPr>
      <a:lvl6pPr marL="896080" indent="-182874" algn="l" defTabSz="457184" rtl="0" eaLnBrk="1" latinLnBrk="0" hangingPunct="1">
        <a:spcBef>
          <a:spcPts val="500"/>
        </a:spcBef>
        <a:spcAft>
          <a:spcPts val="500"/>
        </a:spcAft>
        <a:buClr>
          <a:schemeClr val="bg2"/>
        </a:buClr>
        <a:buFont typeface="Arial" panose="020B0604020202020204" pitchFamily="34" charset="0"/>
        <a:buChar char="–"/>
        <a:defRPr sz="1000" kern="1200" baseline="0">
          <a:solidFill>
            <a:schemeClr val="accent1"/>
          </a:solidFill>
          <a:latin typeface="Arial" panose="020B0604020202020204" pitchFamily="34" charset="0"/>
          <a:ea typeface="+mn-ea"/>
          <a:cs typeface="Arial" panose="020B0604020202020204" pitchFamily="34" charset="0"/>
        </a:defRPr>
      </a:lvl6pPr>
      <a:lvl7pPr marL="896080" indent="-182874" algn="l" defTabSz="457184" rtl="0" eaLnBrk="1" latinLnBrk="0" hangingPunct="1">
        <a:spcBef>
          <a:spcPts val="500"/>
        </a:spcBef>
        <a:spcAft>
          <a:spcPts val="500"/>
        </a:spcAft>
        <a:buClr>
          <a:schemeClr val="bg2"/>
        </a:buClr>
        <a:buFont typeface="Arial" panose="020B0604020202020204" pitchFamily="34" charset="0"/>
        <a:buChar char="–"/>
        <a:defRPr sz="900" kern="1200">
          <a:solidFill>
            <a:schemeClr val="accent1"/>
          </a:solidFill>
          <a:latin typeface="Arial" panose="020B0604020202020204" pitchFamily="34" charset="0"/>
          <a:ea typeface="+mn-ea"/>
          <a:cs typeface="Arial" panose="020B0604020202020204" pitchFamily="34" charset="0"/>
        </a:defRPr>
      </a:lvl7pPr>
      <a:lvl8pPr marL="3428879" indent="-228592" algn="l" defTabSz="457184" rtl="0" eaLnBrk="1" latinLnBrk="0" hangingPunct="1">
        <a:spcBef>
          <a:spcPct val="20000"/>
        </a:spcBef>
        <a:buFont typeface="Arial"/>
        <a:buChar char="•"/>
        <a:defRPr sz="2000" kern="1200">
          <a:solidFill>
            <a:schemeClr val="tx1"/>
          </a:solidFill>
          <a:latin typeface="+mn-lt"/>
          <a:ea typeface="+mn-ea"/>
          <a:cs typeface="+mn-cs"/>
        </a:defRPr>
      </a:lvl8pPr>
      <a:lvl9pPr marL="3886063" indent="-228592" algn="l" defTabSz="457184"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4" rtl="0" eaLnBrk="1" latinLnBrk="0" hangingPunct="1">
        <a:defRPr sz="1800" kern="1200">
          <a:solidFill>
            <a:schemeClr val="tx1"/>
          </a:solidFill>
          <a:latin typeface="+mn-lt"/>
          <a:ea typeface="+mn-ea"/>
          <a:cs typeface="+mn-cs"/>
        </a:defRPr>
      </a:lvl1pPr>
      <a:lvl2pPr marL="457184" algn="l" defTabSz="457184" rtl="0" eaLnBrk="1" latinLnBrk="0" hangingPunct="1">
        <a:defRPr sz="1800" kern="1200">
          <a:solidFill>
            <a:schemeClr val="tx1"/>
          </a:solidFill>
          <a:latin typeface="+mn-lt"/>
          <a:ea typeface="+mn-ea"/>
          <a:cs typeface="+mn-cs"/>
        </a:defRPr>
      </a:lvl2pPr>
      <a:lvl3pPr marL="914367" algn="l" defTabSz="457184" rtl="0" eaLnBrk="1" latinLnBrk="0" hangingPunct="1">
        <a:defRPr sz="1800" kern="1200">
          <a:solidFill>
            <a:schemeClr val="tx1"/>
          </a:solidFill>
          <a:latin typeface="+mn-lt"/>
          <a:ea typeface="+mn-ea"/>
          <a:cs typeface="+mn-cs"/>
        </a:defRPr>
      </a:lvl3pPr>
      <a:lvl4pPr marL="1371552" algn="l" defTabSz="457184" rtl="0" eaLnBrk="1" latinLnBrk="0" hangingPunct="1">
        <a:defRPr sz="1800" kern="1200">
          <a:solidFill>
            <a:schemeClr val="tx1"/>
          </a:solidFill>
          <a:latin typeface="+mn-lt"/>
          <a:ea typeface="+mn-ea"/>
          <a:cs typeface="+mn-cs"/>
        </a:defRPr>
      </a:lvl4pPr>
      <a:lvl5pPr marL="1828736" algn="l" defTabSz="457184" rtl="0" eaLnBrk="1" latinLnBrk="0" hangingPunct="1">
        <a:defRPr sz="1800" kern="1200">
          <a:solidFill>
            <a:schemeClr val="tx1"/>
          </a:solidFill>
          <a:latin typeface="+mn-lt"/>
          <a:ea typeface="+mn-ea"/>
          <a:cs typeface="+mn-cs"/>
        </a:defRPr>
      </a:lvl5pPr>
      <a:lvl6pPr marL="2285919" algn="l" defTabSz="457184" rtl="0" eaLnBrk="1" latinLnBrk="0" hangingPunct="1">
        <a:defRPr sz="1800" kern="1200">
          <a:solidFill>
            <a:schemeClr val="tx1"/>
          </a:solidFill>
          <a:latin typeface="+mn-lt"/>
          <a:ea typeface="+mn-ea"/>
          <a:cs typeface="+mn-cs"/>
        </a:defRPr>
      </a:lvl6pPr>
      <a:lvl7pPr marL="2743103" algn="l" defTabSz="457184" rtl="0" eaLnBrk="1" latinLnBrk="0" hangingPunct="1">
        <a:defRPr sz="1800" kern="1200">
          <a:solidFill>
            <a:schemeClr val="tx1"/>
          </a:solidFill>
          <a:latin typeface="+mn-lt"/>
          <a:ea typeface="+mn-ea"/>
          <a:cs typeface="+mn-cs"/>
        </a:defRPr>
      </a:lvl7pPr>
      <a:lvl8pPr marL="3200287" algn="l" defTabSz="457184" rtl="0" eaLnBrk="1" latinLnBrk="0" hangingPunct="1">
        <a:defRPr sz="1800" kern="1200">
          <a:solidFill>
            <a:schemeClr val="tx1"/>
          </a:solidFill>
          <a:latin typeface="+mn-lt"/>
          <a:ea typeface="+mn-ea"/>
          <a:cs typeface="+mn-cs"/>
        </a:defRPr>
      </a:lvl8pPr>
      <a:lvl9pPr marL="3657471" algn="l" defTabSz="457184"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SIPCMContentMarking" descr="{&quot;HashCode&quot;:1235388660,&quot;Placement&quot;:&quot;Footer&quot;,&quot;Top&quot;:390.346863,&quot;Left&quot;:342.094818,&quot;SlideWidth&quot;:720,&quot;SlideHeight&quot;:405}">
            <a:extLst>
              <a:ext uri="{FF2B5EF4-FFF2-40B4-BE49-F238E27FC236}">
                <a16:creationId xmlns:a16="http://schemas.microsoft.com/office/drawing/2014/main" id="{CA15A697-8E74-4C55-8A02-1C09C9675784}"/>
              </a:ext>
            </a:extLst>
          </p:cNvPr>
          <p:cNvSpPr txBox="1"/>
          <p:nvPr userDrawn="1"/>
        </p:nvSpPr>
        <p:spPr>
          <a:xfrm>
            <a:off x="4344604" y="4957405"/>
            <a:ext cx="454791" cy="186095"/>
          </a:xfrm>
          <a:prstGeom prst="rect">
            <a:avLst/>
          </a:prstGeom>
          <a:noFill/>
        </p:spPr>
        <p:txBody>
          <a:bodyPr vert="horz" wrap="square" lIns="0" tIns="0" rIns="0" bIns="0" rtlCol="0" anchor="ctr" anchorCtr="1">
            <a:spAutoFit/>
          </a:bodyPr>
          <a:lstStyle/>
          <a:p>
            <a:pPr algn="ctr">
              <a:spcBef>
                <a:spcPts val="0"/>
              </a:spcBef>
              <a:spcAft>
                <a:spcPts val="0"/>
              </a:spcAft>
            </a:pPr>
            <a:r>
              <a:rPr lang="es-ES" sz="600">
                <a:solidFill>
                  <a:srgbClr val="626469"/>
                </a:solidFill>
                <a:latin typeface="Arial" panose="020B0604020202020204" pitchFamily="34" charset="0"/>
              </a:rPr>
              <a:t>Internal</a:t>
            </a:r>
          </a:p>
        </p:txBody>
      </p:sp>
    </p:spTree>
    <p:extLst>
      <p:ext uri="{BB962C8B-B14F-4D97-AF65-F5344CB8AC3E}">
        <p14:creationId xmlns:p14="http://schemas.microsoft.com/office/powerpoint/2010/main" val="1095294344"/>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Lst>
  <p:hf hdr="0" dt="0"/>
  <p:txStyles>
    <p:titleStyle>
      <a:lvl1pPr algn="ctr" defTabSz="457184" rtl="0" eaLnBrk="1" latinLnBrk="0" hangingPunct="1">
        <a:spcBef>
          <a:spcPct val="0"/>
        </a:spcBef>
        <a:buNone/>
        <a:defRPr sz="4400" kern="1200">
          <a:solidFill>
            <a:schemeClr val="tx1"/>
          </a:solidFill>
          <a:latin typeface="+mj-lt"/>
          <a:ea typeface="+mj-ea"/>
          <a:cs typeface="+mj-cs"/>
        </a:defRPr>
      </a:lvl1pPr>
    </p:titleStyle>
    <p:bodyStyle>
      <a:lvl1pPr marL="342888" indent="-342888" algn="l" defTabSz="457184" rtl="0" eaLnBrk="1" latinLnBrk="0" hangingPunct="1">
        <a:spcBef>
          <a:spcPct val="20000"/>
        </a:spcBef>
        <a:buFont typeface="Arial"/>
        <a:buChar char="•"/>
        <a:defRPr sz="3200" kern="1200">
          <a:solidFill>
            <a:schemeClr val="tx1"/>
          </a:solidFill>
          <a:latin typeface="+mn-lt"/>
          <a:ea typeface="+mn-ea"/>
          <a:cs typeface="+mn-cs"/>
        </a:defRPr>
      </a:lvl1pPr>
      <a:lvl2pPr marL="742924" indent="-285740" algn="l" defTabSz="457184" rtl="0" eaLnBrk="1" latinLnBrk="0" hangingPunct="1">
        <a:spcBef>
          <a:spcPct val="20000"/>
        </a:spcBef>
        <a:buFont typeface="Arial"/>
        <a:buChar char="–"/>
        <a:defRPr sz="2800" kern="1200">
          <a:solidFill>
            <a:schemeClr val="tx1"/>
          </a:solidFill>
          <a:latin typeface="+mn-lt"/>
          <a:ea typeface="+mn-ea"/>
          <a:cs typeface="+mn-cs"/>
        </a:defRPr>
      </a:lvl2pPr>
      <a:lvl3pPr marL="1142960" indent="-228592" algn="l" defTabSz="457184" rtl="0" eaLnBrk="1" latinLnBrk="0" hangingPunct="1">
        <a:spcBef>
          <a:spcPct val="20000"/>
        </a:spcBef>
        <a:buFont typeface="Arial"/>
        <a:buChar char="•"/>
        <a:defRPr sz="2400" kern="1200">
          <a:solidFill>
            <a:schemeClr val="tx1"/>
          </a:solidFill>
          <a:latin typeface="+mn-lt"/>
          <a:ea typeface="+mn-ea"/>
          <a:cs typeface="+mn-cs"/>
        </a:defRPr>
      </a:lvl3pPr>
      <a:lvl4pPr marL="1600144" indent="-228592" algn="l" defTabSz="457184" rtl="0" eaLnBrk="1" latinLnBrk="0" hangingPunct="1">
        <a:spcBef>
          <a:spcPct val="20000"/>
        </a:spcBef>
        <a:buFont typeface="Arial"/>
        <a:buChar char="–"/>
        <a:defRPr sz="2000" kern="1200">
          <a:solidFill>
            <a:schemeClr val="tx1"/>
          </a:solidFill>
          <a:latin typeface="+mn-lt"/>
          <a:ea typeface="+mn-ea"/>
          <a:cs typeface="+mn-cs"/>
        </a:defRPr>
      </a:lvl4pPr>
      <a:lvl5pPr marL="2057328" indent="-228592" algn="l" defTabSz="457184" rtl="0" eaLnBrk="1" latinLnBrk="0" hangingPunct="1">
        <a:spcBef>
          <a:spcPct val="20000"/>
        </a:spcBef>
        <a:buFont typeface="Arial"/>
        <a:buChar char="»"/>
        <a:defRPr sz="2000" kern="1200">
          <a:solidFill>
            <a:schemeClr val="tx1"/>
          </a:solidFill>
          <a:latin typeface="+mn-lt"/>
          <a:ea typeface="+mn-ea"/>
          <a:cs typeface="+mn-cs"/>
        </a:defRPr>
      </a:lvl5pPr>
      <a:lvl6pPr marL="2514511" indent="-228592" algn="l" defTabSz="457184" rtl="0" eaLnBrk="1" latinLnBrk="0" hangingPunct="1">
        <a:spcBef>
          <a:spcPct val="20000"/>
        </a:spcBef>
        <a:buFont typeface="Arial"/>
        <a:buChar char="•"/>
        <a:defRPr sz="2000" kern="1200">
          <a:solidFill>
            <a:schemeClr val="tx1"/>
          </a:solidFill>
          <a:latin typeface="+mn-lt"/>
          <a:ea typeface="+mn-ea"/>
          <a:cs typeface="+mn-cs"/>
        </a:defRPr>
      </a:lvl6pPr>
      <a:lvl7pPr marL="2971695" indent="-228592" algn="l" defTabSz="457184" rtl="0" eaLnBrk="1" latinLnBrk="0" hangingPunct="1">
        <a:spcBef>
          <a:spcPct val="20000"/>
        </a:spcBef>
        <a:buFont typeface="Arial"/>
        <a:buChar char="•"/>
        <a:defRPr sz="2000" kern="1200">
          <a:solidFill>
            <a:schemeClr val="tx1"/>
          </a:solidFill>
          <a:latin typeface="+mn-lt"/>
          <a:ea typeface="+mn-ea"/>
          <a:cs typeface="+mn-cs"/>
        </a:defRPr>
      </a:lvl7pPr>
      <a:lvl8pPr marL="3428879" indent="-228592" algn="l" defTabSz="457184" rtl="0" eaLnBrk="1" latinLnBrk="0" hangingPunct="1">
        <a:spcBef>
          <a:spcPct val="20000"/>
        </a:spcBef>
        <a:buFont typeface="Arial"/>
        <a:buChar char="•"/>
        <a:defRPr sz="2000" kern="1200">
          <a:solidFill>
            <a:schemeClr val="tx1"/>
          </a:solidFill>
          <a:latin typeface="+mn-lt"/>
          <a:ea typeface="+mn-ea"/>
          <a:cs typeface="+mn-cs"/>
        </a:defRPr>
      </a:lvl8pPr>
      <a:lvl9pPr marL="3886063" indent="-228592" algn="l" defTabSz="457184"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4" rtl="0" eaLnBrk="1" latinLnBrk="0" hangingPunct="1">
        <a:defRPr sz="1800" kern="1200">
          <a:solidFill>
            <a:schemeClr val="tx1"/>
          </a:solidFill>
          <a:latin typeface="+mn-lt"/>
          <a:ea typeface="+mn-ea"/>
          <a:cs typeface="+mn-cs"/>
        </a:defRPr>
      </a:lvl1pPr>
      <a:lvl2pPr marL="457184" algn="l" defTabSz="457184" rtl="0" eaLnBrk="1" latinLnBrk="0" hangingPunct="1">
        <a:defRPr sz="1800" kern="1200">
          <a:solidFill>
            <a:schemeClr val="tx1"/>
          </a:solidFill>
          <a:latin typeface="+mn-lt"/>
          <a:ea typeface="+mn-ea"/>
          <a:cs typeface="+mn-cs"/>
        </a:defRPr>
      </a:lvl2pPr>
      <a:lvl3pPr marL="914367" algn="l" defTabSz="457184" rtl="0" eaLnBrk="1" latinLnBrk="0" hangingPunct="1">
        <a:defRPr sz="1800" kern="1200">
          <a:solidFill>
            <a:schemeClr val="tx1"/>
          </a:solidFill>
          <a:latin typeface="+mn-lt"/>
          <a:ea typeface="+mn-ea"/>
          <a:cs typeface="+mn-cs"/>
        </a:defRPr>
      </a:lvl3pPr>
      <a:lvl4pPr marL="1371552" algn="l" defTabSz="457184" rtl="0" eaLnBrk="1" latinLnBrk="0" hangingPunct="1">
        <a:defRPr sz="1800" kern="1200">
          <a:solidFill>
            <a:schemeClr val="tx1"/>
          </a:solidFill>
          <a:latin typeface="+mn-lt"/>
          <a:ea typeface="+mn-ea"/>
          <a:cs typeface="+mn-cs"/>
        </a:defRPr>
      </a:lvl4pPr>
      <a:lvl5pPr marL="1828736" algn="l" defTabSz="457184" rtl="0" eaLnBrk="1" latinLnBrk="0" hangingPunct="1">
        <a:defRPr sz="1800" kern="1200">
          <a:solidFill>
            <a:schemeClr val="tx1"/>
          </a:solidFill>
          <a:latin typeface="+mn-lt"/>
          <a:ea typeface="+mn-ea"/>
          <a:cs typeface="+mn-cs"/>
        </a:defRPr>
      </a:lvl5pPr>
      <a:lvl6pPr marL="2285919" algn="l" defTabSz="457184" rtl="0" eaLnBrk="1" latinLnBrk="0" hangingPunct="1">
        <a:defRPr sz="1800" kern="1200">
          <a:solidFill>
            <a:schemeClr val="tx1"/>
          </a:solidFill>
          <a:latin typeface="+mn-lt"/>
          <a:ea typeface="+mn-ea"/>
          <a:cs typeface="+mn-cs"/>
        </a:defRPr>
      </a:lvl6pPr>
      <a:lvl7pPr marL="2743103" algn="l" defTabSz="457184" rtl="0" eaLnBrk="1" latinLnBrk="0" hangingPunct="1">
        <a:defRPr sz="1800" kern="1200">
          <a:solidFill>
            <a:schemeClr val="tx1"/>
          </a:solidFill>
          <a:latin typeface="+mn-lt"/>
          <a:ea typeface="+mn-ea"/>
          <a:cs typeface="+mn-cs"/>
        </a:defRPr>
      </a:lvl7pPr>
      <a:lvl8pPr marL="3200287" algn="l" defTabSz="457184" rtl="0" eaLnBrk="1" latinLnBrk="0" hangingPunct="1">
        <a:defRPr sz="1800" kern="1200">
          <a:solidFill>
            <a:schemeClr val="tx1"/>
          </a:solidFill>
          <a:latin typeface="+mn-lt"/>
          <a:ea typeface="+mn-ea"/>
          <a:cs typeface="+mn-cs"/>
        </a:defRPr>
      </a:lvl8pPr>
      <a:lvl9pPr marL="3657471" algn="l" defTabSz="45718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3.jpeg"/><Relationship Id="rId1" Type="http://schemas.openxmlformats.org/officeDocument/2006/relationships/slideLayout" Target="../slideLayouts/slideLayout2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customXml" Target="../ink/ink5.xml"/><Relationship Id="rId3" Type="http://schemas.openxmlformats.org/officeDocument/2006/relationships/customXml" Target="../ink/ink2.xml"/><Relationship Id="rId7" Type="http://schemas.openxmlformats.org/officeDocument/2006/relationships/customXml" Target="../ink/ink4.xml"/><Relationship Id="rId2" Type="http://schemas.openxmlformats.org/officeDocument/2006/relationships/chart" Target="../charts/chart1.xml"/><Relationship Id="rId1" Type="http://schemas.openxmlformats.org/officeDocument/2006/relationships/slideLayout" Target="../slideLayouts/slideLayout26.xml"/><Relationship Id="rId6" Type="http://schemas.openxmlformats.org/officeDocument/2006/relationships/image" Target="../media/image4.png"/><Relationship Id="rId11" Type="http://schemas.openxmlformats.org/officeDocument/2006/relationships/customXml" Target="../ink/ink8.xml"/><Relationship Id="rId5" Type="http://schemas.openxmlformats.org/officeDocument/2006/relationships/customXml" Target="../ink/ink3.xml"/><Relationship Id="rId10" Type="http://schemas.openxmlformats.org/officeDocument/2006/relationships/customXml" Target="../ink/ink7.xml"/><Relationship Id="rId4" Type="http://schemas.openxmlformats.org/officeDocument/2006/relationships/image" Target="../media/image30.png"/><Relationship Id="rId9" Type="http://schemas.openxmlformats.org/officeDocument/2006/relationships/customXml" Target="../ink/ink6.xml"/></Relationships>
</file>

<file path=ppt/slides/_rels/slide3.xml.rels><?xml version="1.0" encoding="UTF-8" standalone="yes"?>
<Relationships xmlns="http://schemas.openxmlformats.org/package/2006/relationships"><Relationship Id="rId8" Type="http://schemas.openxmlformats.org/officeDocument/2006/relationships/customXml" Target="../ink/ink12.xml"/><Relationship Id="rId3" Type="http://schemas.openxmlformats.org/officeDocument/2006/relationships/chart" Target="../charts/chart2.xml"/><Relationship Id="rId7" Type="http://schemas.openxmlformats.org/officeDocument/2006/relationships/customXml" Target="../ink/ink11.xml"/><Relationship Id="rId2" Type="http://schemas.openxmlformats.org/officeDocument/2006/relationships/notesSlide" Target="../notesSlides/notesSlide1.xml"/><Relationship Id="rId1" Type="http://schemas.openxmlformats.org/officeDocument/2006/relationships/slideLayout" Target="../slideLayouts/slideLayout26.xml"/><Relationship Id="rId6" Type="http://schemas.openxmlformats.org/officeDocument/2006/relationships/customXml" Target="../ink/ink10.xml"/><Relationship Id="rId11" Type="http://schemas.openxmlformats.org/officeDocument/2006/relationships/customXml" Target="../ink/ink15.xml"/><Relationship Id="rId5" Type="http://schemas.openxmlformats.org/officeDocument/2006/relationships/image" Target="../media/image4.png"/><Relationship Id="rId10" Type="http://schemas.openxmlformats.org/officeDocument/2006/relationships/customXml" Target="../ink/ink14.xml"/><Relationship Id="rId4" Type="http://schemas.openxmlformats.org/officeDocument/2006/relationships/customXml" Target="../ink/ink9.xml"/><Relationship Id="rId9" Type="http://schemas.openxmlformats.org/officeDocument/2006/relationships/customXml" Target="../ink/ink13.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6.xml"/><Relationship Id="rId5" Type="http://schemas.openxmlformats.org/officeDocument/2006/relationships/image" Target="../media/image5.png"/><Relationship Id="rId4" Type="http://schemas.openxmlformats.org/officeDocument/2006/relationships/customXml" Target="../ink/ink16.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8" Type="http://schemas.openxmlformats.org/officeDocument/2006/relationships/customXml" Target="../ink/ink20.xml"/><Relationship Id="rId3" Type="http://schemas.openxmlformats.org/officeDocument/2006/relationships/customXml" Target="../ink/ink17.xml"/><Relationship Id="rId7" Type="http://schemas.openxmlformats.org/officeDocument/2006/relationships/customXml" Target="../ink/ink19.xml"/><Relationship Id="rId2" Type="http://schemas.openxmlformats.org/officeDocument/2006/relationships/notesSlide" Target="../notesSlides/notesSlide3.xml"/><Relationship Id="rId1" Type="http://schemas.openxmlformats.org/officeDocument/2006/relationships/slideLayout" Target="../slideLayouts/slideLayout14.xml"/><Relationship Id="rId6" Type="http://schemas.openxmlformats.org/officeDocument/2006/relationships/image" Target="../media/image7.png"/><Relationship Id="rId5" Type="http://schemas.openxmlformats.org/officeDocument/2006/relationships/customXml" Target="../ink/ink18.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Zástupný symbol obrázku 7">
            <a:extLst>
              <a:ext uri="{FF2B5EF4-FFF2-40B4-BE49-F238E27FC236}">
                <a16:creationId xmlns:a16="http://schemas.microsoft.com/office/drawing/2014/main" id="{6820D545-B5CF-3220-B79B-C6CDC12753C1}"/>
              </a:ext>
            </a:extLst>
          </p:cNvPr>
          <p:cNvPicPr>
            <a:picLocks noGrp="1" noChangeAspect="1"/>
          </p:cNvPicPr>
          <p:nvPr>
            <p:ph type="pic" sz="quarter" idx="14"/>
          </p:nvPr>
        </p:nvPicPr>
        <p:blipFill>
          <a:blip r:embed="rId2" cstate="email">
            <a:extLst>
              <a:ext uri="{28A0092B-C50C-407E-A947-70E740481C1C}">
                <a14:useLocalDpi xmlns:a14="http://schemas.microsoft.com/office/drawing/2010/main" val="0"/>
              </a:ext>
            </a:extLst>
          </a:blip>
          <a:srcRect t="14490" b="14490"/>
          <a:stretch>
            <a:fillRect/>
          </a:stretch>
        </p:blipFill>
        <p:spPr/>
      </p:pic>
      <p:sp>
        <p:nvSpPr>
          <p:cNvPr id="3" name="Nadpis 2">
            <a:extLst>
              <a:ext uri="{FF2B5EF4-FFF2-40B4-BE49-F238E27FC236}">
                <a16:creationId xmlns:a16="http://schemas.microsoft.com/office/drawing/2014/main" id="{6C9495D2-967F-FD52-6C65-A3F8D93D16C7}"/>
              </a:ext>
            </a:extLst>
          </p:cNvPr>
          <p:cNvSpPr>
            <a:spLocks noGrp="1"/>
          </p:cNvSpPr>
          <p:nvPr>
            <p:ph type="ctrTitle"/>
          </p:nvPr>
        </p:nvSpPr>
        <p:spPr>
          <a:xfrm>
            <a:off x="252415" y="2927248"/>
            <a:ext cx="8673872" cy="553998"/>
          </a:xfrm>
        </p:spPr>
        <p:txBody>
          <a:bodyPr/>
          <a:lstStyle/>
          <a:p>
            <a:r>
              <a:rPr lang="cs-CZ"/>
              <a:t>Storm Season</a:t>
            </a:r>
          </a:p>
        </p:txBody>
      </p:sp>
      <mc:AlternateContent xmlns:mc="http://schemas.openxmlformats.org/markup-compatibility/2006" xmlns:p14="http://schemas.microsoft.com/office/powerpoint/2010/main">
        <mc:Choice Requires="p14">
          <p:contentPart p14:bwMode="auto" r:id="rId3">
            <p14:nvContentPartPr>
              <p14:cNvPr id="5" name="Rukopis 4">
                <a:extLst>
                  <a:ext uri="{FF2B5EF4-FFF2-40B4-BE49-F238E27FC236}">
                    <a16:creationId xmlns:a16="http://schemas.microsoft.com/office/drawing/2014/main" id="{98D83F4E-2F69-0E5E-FE32-510F8F59EFD2}"/>
                  </a:ext>
                </a:extLst>
              </p14:cNvPr>
              <p14:cNvContentPartPr/>
              <p14:nvPr/>
            </p14:nvContentPartPr>
            <p14:xfrm>
              <a:off x="4322857" y="4948256"/>
              <a:ext cx="577080" cy="99000"/>
            </p14:xfrm>
          </p:contentPart>
        </mc:Choice>
        <mc:Fallback xmlns="">
          <p:pic>
            <p:nvPicPr>
              <p:cNvPr id="5" name="Rukopis 4">
                <a:extLst>
                  <a:ext uri="{FF2B5EF4-FFF2-40B4-BE49-F238E27FC236}">
                    <a16:creationId xmlns:a16="http://schemas.microsoft.com/office/drawing/2014/main" id="{98D83F4E-2F69-0E5E-FE32-510F8F59EFD2}"/>
                  </a:ext>
                </a:extLst>
              </p:cNvPr>
              <p:cNvPicPr/>
              <p:nvPr/>
            </p:nvPicPr>
            <p:blipFill>
              <a:blip r:embed="rId4"/>
              <a:stretch>
                <a:fillRect/>
              </a:stretch>
            </p:blipFill>
            <p:spPr>
              <a:xfrm>
                <a:off x="4259857" y="4885256"/>
                <a:ext cx="702720" cy="224640"/>
              </a:xfrm>
              <a:prstGeom prst="rect">
                <a:avLst/>
              </a:prstGeom>
            </p:spPr>
          </p:pic>
        </mc:Fallback>
      </mc:AlternateContent>
      <p:sp>
        <p:nvSpPr>
          <p:cNvPr id="6" name="Zástupný text 5">
            <a:extLst>
              <a:ext uri="{FF2B5EF4-FFF2-40B4-BE49-F238E27FC236}">
                <a16:creationId xmlns:a16="http://schemas.microsoft.com/office/drawing/2014/main" id="{30C49879-A6B9-0E49-DEA8-FE1DC0D879AC}"/>
              </a:ext>
            </a:extLst>
          </p:cNvPr>
          <p:cNvSpPr>
            <a:spLocks noGrp="1"/>
          </p:cNvSpPr>
          <p:nvPr>
            <p:ph type="body" sz="quarter" idx="15"/>
          </p:nvPr>
        </p:nvSpPr>
        <p:spPr>
          <a:solidFill>
            <a:schemeClr val="tx2">
              <a:alpha val="80000"/>
            </a:schemeClr>
          </a:solidFill>
        </p:spPr>
        <p:txBody>
          <a:bodyPr/>
          <a:lstStyle/>
          <a:p>
            <a:r>
              <a:rPr lang="cs-CZ" sz="1600"/>
              <a:t>Schneider Electric</a:t>
            </a:r>
          </a:p>
        </p:txBody>
      </p:sp>
    </p:spTree>
    <p:extLst>
      <p:ext uri="{BB962C8B-B14F-4D97-AF65-F5344CB8AC3E}">
        <p14:creationId xmlns:p14="http://schemas.microsoft.com/office/powerpoint/2010/main" val="43302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1. Máte obavy z možného poškození vaší domácnosti vlivem bouřky a blesků?">
            <a:extLst>
              <a:ext uri="{FF2B5EF4-FFF2-40B4-BE49-F238E27FC236}">
                <a16:creationId xmlns:a16="http://schemas.microsoft.com/office/drawing/2014/main" id="{ED149B4C-FDA7-EE20-56FB-E55506F9F00B}"/>
              </a:ext>
            </a:extLst>
          </p:cNvPr>
          <p:cNvGraphicFramePr/>
          <p:nvPr>
            <p:extLst>
              <p:ext uri="{D42A27DB-BD31-4B8C-83A1-F6EECF244321}">
                <p14:modId xmlns:p14="http://schemas.microsoft.com/office/powerpoint/2010/main" val="179482847"/>
              </p:ext>
            </p:extLst>
          </p:nvPr>
        </p:nvGraphicFramePr>
        <p:xfrm>
          <a:off x="1503829" y="0"/>
          <a:ext cx="6136341" cy="4473388"/>
        </p:xfrm>
        <a:graphic>
          <a:graphicData uri="http://schemas.openxmlformats.org/drawingml/2006/chart">
            <c:chart xmlns:c="http://schemas.openxmlformats.org/drawingml/2006/chart" xmlns:r="http://schemas.openxmlformats.org/officeDocument/2006/relationships" r:id="rId2"/>
          </a:graphicData>
        </a:graphic>
      </p:graphicFrame>
      <mc:AlternateContent xmlns:mc="http://schemas.openxmlformats.org/markup-compatibility/2006" xmlns:p14="http://schemas.microsoft.com/office/powerpoint/2010/main">
        <mc:Choice Requires="p14">
          <p:contentPart p14:bwMode="auto" r:id="rId3">
            <p14:nvContentPartPr>
              <p14:cNvPr id="5" name="Rukopis 4">
                <a:extLst>
                  <a:ext uri="{FF2B5EF4-FFF2-40B4-BE49-F238E27FC236}">
                    <a16:creationId xmlns:a16="http://schemas.microsoft.com/office/drawing/2014/main" id="{D69F2153-8B5B-18BF-A18A-41827D9B75F1}"/>
                  </a:ext>
                </a:extLst>
              </p14:cNvPr>
              <p14:cNvContentPartPr/>
              <p14:nvPr/>
            </p14:nvContentPartPr>
            <p14:xfrm>
              <a:off x="4466177" y="5007742"/>
              <a:ext cx="291960" cy="21960"/>
            </p14:xfrm>
          </p:contentPart>
        </mc:Choice>
        <mc:Fallback xmlns="">
          <p:pic>
            <p:nvPicPr>
              <p:cNvPr id="5" name="Rukopis 4">
                <a:extLst>
                  <a:ext uri="{FF2B5EF4-FFF2-40B4-BE49-F238E27FC236}">
                    <a16:creationId xmlns:a16="http://schemas.microsoft.com/office/drawing/2014/main" id="{D69F2153-8B5B-18BF-A18A-41827D9B75F1}"/>
                  </a:ext>
                </a:extLst>
              </p:cNvPr>
              <p:cNvPicPr/>
              <p:nvPr/>
            </p:nvPicPr>
            <p:blipFill>
              <a:blip r:embed="rId4"/>
              <a:stretch>
                <a:fillRect/>
              </a:stretch>
            </p:blipFill>
            <p:spPr>
              <a:xfrm>
                <a:off x="4412537" y="4899742"/>
                <a:ext cx="399600" cy="237600"/>
              </a:xfrm>
              <a:prstGeom prst="rect">
                <a:avLst/>
              </a:prstGeom>
            </p:spPr>
          </p:pic>
        </mc:Fallback>
      </mc:AlternateContent>
      <p:grpSp>
        <p:nvGrpSpPr>
          <p:cNvPr id="12" name="Skupina 11">
            <a:extLst>
              <a:ext uri="{FF2B5EF4-FFF2-40B4-BE49-F238E27FC236}">
                <a16:creationId xmlns:a16="http://schemas.microsoft.com/office/drawing/2014/main" id="{D494AA85-1D4A-F91C-6972-8922FB5DF874}"/>
              </a:ext>
            </a:extLst>
          </p:cNvPr>
          <p:cNvGrpSpPr/>
          <p:nvPr/>
        </p:nvGrpSpPr>
        <p:grpSpPr>
          <a:xfrm>
            <a:off x="4459297" y="4997216"/>
            <a:ext cx="220320" cy="49320"/>
            <a:chOff x="4459297" y="4997216"/>
            <a:chExt cx="220320" cy="49320"/>
          </a:xfrm>
        </p:grpSpPr>
        <mc:AlternateContent xmlns:mc="http://schemas.openxmlformats.org/markup-compatibility/2006" xmlns:p14="http://schemas.microsoft.com/office/powerpoint/2010/main">
          <mc:Choice Requires="p14">
            <p:contentPart p14:bwMode="auto" r:id="rId5">
              <p14:nvContentPartPr>
                <p14:cNvPr id="3" name="Rukopis 2">
                  <a:extLst>
                    <a:ext uri="{FF2B5EF4-FFF2-40B4-BE49-F238E27FC236}">
                      <a16:creationId xmlns:a16="http://schemas.microsoft.com/office/drawing/2014/main" id="{15D7B0BC-7926-B0A0-7734-9AE99107F3CB}"/>
                    </a:ext>
                  </a:extLst>
                </p14:cNvPr>
                <p14:cNvContentPartPr/>
                <p14:nvPr/>
              </p14:nvContentPartPr>
              <p14:xfrm>
                <a:off x="4679257" y="5021696"/>
                <a:ext cx="360" cy="360"/>
              </p14:xfrm>
            </p:contentPart>
          </mc:Choice>
          <mc:Fallback xmlns="">
            <p:pic>
              <p:nvPicPr>
                <p:cNvPr id="3" name="Rukopis 2">
                  <a:extLst>
                    <a:ext uri="{FF2B5EF4-FFF2-40B4-BE49-F238E27FC236}">
                      <a16:creationId xmlns:a16="http://schemas.microsoft.com/office/drawing/2014/main" id="{15D7B0BC-7926-B0A0-7734-9AE99107F3CB}"/>
                    </a:ext>
                  </a:extLst>
                </p:cNvPr>
                <p:cNvPicPr/>
                <p:nvPr/>
              </p:nvPicPr>
              <p:blipFill>
                <a:blip r:embed="rId6"/>
                <a:stretch>
                  <a:fillRect/>
                </a:stretch>
              </p:blipFill>
              <p:spPr>
                <a:xfrm>
                  <a:off x="4616617" y="4958696"/>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 name="Rukopis 3">
                  <a:extLst>
                    <a:ext uri="{FF2B5EF4-FFF2-40B4-BE49-F238E27FC236}">
                      <a16:creationId xmlns:a16="http://schemas.microsoft.com/office/drawing/2014/main" id="{4FE2267F-9763-FD3F-5653-B876EF9F9BA4}"/>
                    </a:ext>
                  </a:extLst>
                </p14:cNvPr>
                <p14:cNvContentPartPr/>
                <p14:nvPr/>
              </p14:nvContentPartPr>
              <p14:xfrm>
                <a:off x="4625617" y="5026736"/>
                <a:ext cx="360" cy="360"/>
              </p14:xfrm>
            </p:contentPart>
          </mc:Choice>
          <mc:Fallback xmlns="">
            <p:pic>
              <p:nvPicPr>
                <p:cNvPr id="4" name="Rukopis 3">
                  <a:extLst>
                    <a:ext uri="{FF2B5EF4-FFF2-40B4-BE49-F238E27FC236}">
                      <a16:creationId xmlns:a16="http://schemas.microsoft.com/office/drawing/2014/main" id="{4FE2267F-9763-FD3F-5653-B876EF9F9BA4}"/>
                    </a:ext>
                  </a:extLst>
                </p:cNvPr>
                <p:cNvPicPr/>
                <p:nvPr/>
              </p:nvPicPr>
              <p:blipFill>
                <a:blip r:embed="rId6"/>
                <a:stretch>
                  <a:fillRect/>
                </a:stretch>
              </p:blipFill>
              <p:spPr>
                <a:xfrm>
                  <a:off x="4562617" y="4963736"/>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Rukopis 6">
                  <a:extLst>
                    <a:ext uri="{FF2B5EF4-FFF2-40B4-BE49-F238E27FC236}">
                      <a16:creationId xmlns:a16="http://schemas.microsoft.com/office/drawing/2014/main" id="{DB5A4BEE-C3B3-7F90-EE78-33EBDBA52833}"/>
                    </a:ext>
                  </a:extLst>
                </p14:cNvPr>
                <p14:cNvContentPartPr/>
                <p14:nvPr/>
              </p14:nvContentPartPr>
              <p14:xfrm>
                <a:off x="4596097" y="5026736"/>
                <a:ext cx="360" cy="360"/>
              </p14:xfrm>
            </p:contentPart>
          </mc:Choice>
          <mc:Fallback xmlns="">
            <p:pic>
              <p:nvPicPr>
                <p:cNvPr id="7" name="Rukopis 6">
                  <a:extLst>
                    <a:ext uri="{FF2B5EF4-FFF2-40B4-BE49-F238E27FC236}">
                      <a16:creationId xmlns:a16="http://schemas.microsoft.com/office/drawing/2014/main" id="{DB5A4BEE-C3B3-7F90-EE78-33EBDBA52833}"/>
                    </a:ext>
                  </a:extLst>
                </p:cNvPr>
                <p:cNvPicPr/>
                <p:nvPr/>
              </p:nvPicPr>
              <p:blipFill>
                <a:blip r:embed="rId6"/>
                <a:stretch>
                  <a:fillRect/>
                </a:stretch>
              </p:blipFill>
              <p:spPr>
                <a:xfrm>
                  <a:off x="4533457" y="4963736"/>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 name="Rukopis 7">
                  <a:extLst>
                    <a:ext uri="{FF2B5EF4-FFF2-40B4-BE49-F238E27FC236}">
                      <a16:creationId xmlns:a16="http://schemas.microsoft.com/office/drawing/2014/main" id="{71BAD7D3-8F21-FA4E-F370-51996C69E9FA}"/>
                    </a:ext>
                  </a:extLst>
                </p14:cNvPr>
                <p14:cNvContentPartPr/>
                <p14:nvPr/>
              </p14:nvContentPartPr>
              <p14:xfrm>
                <a:off x="4552537" y="5046176"/>
                <a:ext cx="360" cy="360"/>
              </p14:xfrm>
            </p:contentPart>
          </mc:Choice>
          <mc:Fallback xmlns="">
            <p:pic>
              <p:nvPicPr>
                <p:cNvPr id="8" name="Rukopis 7">
                  <a:extLst>
                    <a:ext uri="{FF2B5EF4-FFF2-40B4-BE49-F238E27FC236}">
                      <a16:creationId xmlns:a16="http://schemas.microsoft.com/office/drawing/2014/main" id="{71BAD7D3-8F21-FA4E-F370-51996C69E9FA}"/>
                    </a:ext>
                  </a:extLst>
                </p:cNvPr>
                <p:cNvPicPr/>
                <p:nvPr/>
              </p:nvPicPr>
              <p:blipFill>
                <a:blip r:embed="rId6"/>
                <a:stretch>
                  <a:fillRect/>
                </a:stretch>
              </p:blipFill>
              <p:spPr>
                <a:xfrm>
                  <a:off x="4489537" y="4983176"/>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0" name="Rukopis 9">
                  <a:extLst>
                    <a:ext uri="{FF2B5EF4-FFF2-40B4-BE49-F238E27FC236}">
                      <a16:creationId xmlns:a16="http://schemas.microsoft.com/office/drawing/2014/main" id="{54D7ADE8-8F3B-01B2-9908-26452CB5C836}"/>
                    </a:ext>
                  </a:extLst>
                </p14:cNvPr>
                <p14:cNvContentPartPr/>
                <p14:nvPr/>
              </p14:nvContentPartPr>
              <p14:xfrm>
                <a:off x="4459297" y="5041496"/>
                <a:ext cx="360" cy="360"/>
              </p14:xfrm>
            </p:contentPart>
          </mc:Choice>
          <mc:Fallback xmlns="">
            <p:pic>
              <p:nvPicPr>
                <p:cNvPr id="10" name="Rukopis 9">
                  <a:extLst>
                    <a:ext uri="{FF2B5EF4-FFF2-40B4-BE49-F238E27FC236}">
                      <a16:creationId xmlns:a16="http://schemas.microsoft.com/office/drawing/2014/main" id="{54D7ADE8-8F3B-01B2-9908-26452CB5C836}"/>
                    </a:ext>
                  </a:extLst>
                </p:cNvPr>
                <p:cNvPicPr/>
                <p:nvPr/>
              </p:nvPicPr>
              <p:blipFill>
                <a:blip r:embed="rId6"/>
                <a:stretch>
                  <a:fillRect/>
                </a:stretch>
              </p:blipFill>
              <p:spPr>
                <a:xfrm>
                  <a:off x="4396297" y="4978496"/>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1" name="Rukopis 10">
                  <a:extLst>
                    <a:ext uri="{FF2B5EF4-FFF2-40B4-BE49-F238E27FC236}">
                      <a16:creationId xmlns:a16="http://schemas.microsoft.com/office/drawing/2014/main" id="{6F55CB97-17E4-EC41-3A36-6F94F5B20CA6}"/>
                    </a:ext>
                  </a:extLst>
                </p14:cNvPr>
                <p14:cNvContentPartPr/>
                <p14:nvPr/>
              </p14:nvContentPartPr>
              <p14:xfrm>
                <a:off x="4498177" y="4997216"/>
                <a:ext cx="360" cy="360"/>
              </p14:xfrm>
            </p:contentPart>
          </mc:Choice>
          <mc:Fallback xmlns="">
            <p:pic>
              <p:nvPicPr>
                <p:cNvPr id="11" name="Rukopis 10">
                  <a:extLst>
                    <a:ext uri="{FF2B5EF4-FFF2-40B4-BE49-F238E27FC236}">
                      <a16:creationId xmlns:a16="http://schemas.microsoft.com/office/drawing/2014/main" id="{6F55CB97-17E4-EC41-3A36-6F94F5B20CA6}"/>
                    </a:ext>
                  </a:extLst>
                </p:cNvPr>
                <p:cNvPicPr/>
                <p:nvPr/>
              </p:nvPicPr>
              <p:blipFill>
                <a:blip r:embed="rId6"/>
                <a:stretch>
                  <a:fillRect/>
                </a:stretch>
              </p:blipFill>
              <p:spPr>
                <a:xfrm>
                  <a:off x="4435537" y="4934576"/>
                  <a:ext cx="126000" cy="126000"/>
                </a:xfrm>
                <a:prstGeom prst="rect">
                  <a:avLst/>
                </a:prstGeom>
              </p:spPr>
            </p:pic>
          </mc:Fallback>
        </mc:AlternateContent>
      </p:grpSp>
    </p:spTree>
    <p:extLst>
      <p:ext uri="{BB962C8B-B14F-4D97-AF65-F5344CB8AC3E}">
        <p14:creationId xmlns:p14="http://schemas.microsoft.com/office/powerpoint/2010/main" val="391428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7DCBC582-4EDF-0E47-9B67-F4EADCBF2315}"/>
              </a:ext>
            </a:extLst>
          </p:cNvPr>
          <p:cNvSpPr>
            <a:spLocks noGrp="1"/>
          </p:cNvSpPr>
          <p:nvPr>
            <p:ph type="sldNum" sz="quarter" idx="4"/>
          </p:nvPr>
        </p:nvSpPr>
        <p:spPr/>
        <p:txBody>
          <a:bodyPr/>
          <a:lstStyle/>
          <a:p>
            <a:r>
              <a:rPr lang="en-US"/>
              <a:t>Page </a:t>
            </a:r>
            <a:fld id="{5A9C12DC-491F-9444-86A2-13AC5C62A2FC}" type="slidenum">
              <a:rPr lang="en-US" smtClean="0"/>
              <a:pPr/>
              <a:t>3</a:t>
            </a:fld>
            <a:endParaRPr lang="en-US"/>
          </a:p>
        </p:txBody>
      </p:sp>
      <p:graphicFrame>
        <p:nvGraphicFramePr>
          <p:cNvPr id="5" name="2. Jaké situace související s bouřkami a blesky jste někdy zažil/a?">
            <a:extLst>
              <a:ext uri="{FF2B5EF4-FFF2-40B4-BE49-F238E27FC236}">
                <a16:creationId xmlns:a16="http://schemas.microsoft.com/office/drawing/2014/main" id="{E13E3D40-FB01-B26D-AC0E-C7067DA62266}"/>
              </a:ext>
            </a:extLst>
          </p:cNvPr>
          <p:cNvGraphicFramePr/>
          <p:nvPr>
            <p:extLst>
              <p:ext uri="{D42A27DB-BD31-4B8C-83A1-F6EECF244321}">
                <p14:modId xmlns:p14="http://schemas.microsoft.com/office/powerpoint/2010/main" val="3160850859"/>
              </p:ext>
            </p:extLst>
          </p:nvPr>
        </p:nvGraphicFramePr>
        <p:xfrm>
          <a:off x="407194" y="-1"/>
          <a:ext cx="8329611" cy="5143501"/>
        </p:xfrm>
        <a:graphic>
          <a:graphicData uri="http://schemas.openxmlformats.org/drawingml/2006/chart">
            <c:chart xmlns:c="http://schemas.openxmlformats.org/drawingml/2006/chart" xmlns:r="http://schemas.openxmlformats.org/officeDocument/2006/relationships" r:id="rId3"/>
          </a:graphicData>
        </a:graphic>
      </p:graphicFrame>
      <mc:AlternateContent xmlns:mc="http://schemas.openxmlformats.org/markup-compatibility/2006" xmlns:p14="http://schemas.microsoft.com/office/powerpoint/2010/main">
        <mc:Choice Requires="p14">
          <p:contentPart p14:bwMode="auto" r:id="rId4">
            <p14:nvContentPartPr>
              <p14:cNvPr id="12" name="Rukopis 11">
                <a:extLst>
                  <a:ext uri="{FF2B5EF4-FFF2-40B4-BE49-F238E27FC236}">
                    <a16:creationId xmlns:a16="http://schemas.microsoft.com/office/drawing/2014/main" id="{8E364988-CC83-8DD9-4D5E-C1A06D03720A}"/>
                  </a:ext>
                </a:extLst>
              </p14:cNvPr>
              <p14:cNvContentPartPr/>
              <p14:nvPr/>
            </p14:nvContentPartPr>
            <p14:xfrm>
              <a:off x="7240337" y="2333662"/>
              <a:ext cx="360" cy="360"/>
            </p14:xfrm>
          </p:contentPart>
        </mc:Choice>
        <mc:Fallback xmlns="">
          <p:pic>
            <p:nvPicPr>
              <p:cNvPr id="12" name="Rukopis 11">
                <a:extLst>
                  <a:ext uri="{FF2B5EF4-FFF2-40B4-BE49-F238E27FC236}">
                    <a16:creationId xmlns:a16="http://schemas.microsoft.com/office/drawing/2014/main" id="{8E364988-CC83-8DD9-4D5E-C1A06D03720A}"/>
                  </a:ext>
                </a:extLst>
              </p:cNvPr>
              <p:cNvPicPr/>
              <p:nvPr/>
            </p:nvPicPr>
            <p:blipFill>
              <a:blip r:embed="rId5"/>
              <a:stretch>
                <a:fillRect/>
              </a:stretch>
            </p:blipFill>
            <p:spPr>
              <a:xfrm>
                <a:off x="7177337" y="2270662"/>
                <a:ext cx="126000" cy="126000"/>
              </a:xfrm>
              <a:prstGeom prst="rect">
                <a:avLst/>
              </a:prstGeom>
            </p:spPr>
          </p:pic>
        </mc:Fallback>
      </mc:AlternateContent>
      <p:grpSp>
        <p:nvGrpSpPr>
          <p:cNvPr id="13" name="Skupina 12">
            <a:extLst>
              <a:ext uri="{FF2B5EF4-FFF2-40B4-BE49-F238E27FC236}">
                <a16:creationId xmlns:a16="http://schemas.microsoft.com/office/drawing/2014/main" id="{E18D862E-AF27-D300-6BE7-2F67C39ABF5E}"/>
              </a:ext>
            </a:extLst>
          </p:cNvPr>
          <p:cNvGrpSpPr/>
          <p:nvPr/>
        </p:nvGrpSpPr>
        <p:grpSpPr>
          <a:xfrm>
            <a:off x="4449577" y="5021696"/>
            <a:ext cx="235080" cy="20160"/>
            <a:chOff x="4449577" y="5021696"/>
            <a:chExt cx="235080" cy="20160"/>
          </a:xfrm>
        </p:grpSpPr>
        <mc:AlternateContent xmlns:mc="http://schemas.openxmlformats.org/markup-compatibility/2006" xmlns:p14="http://schemas.microsoft.com/office/powerpoint/2010/main">
          <mc:Choice Requires="p14">
            <p:contentPart p14:bwMode="auto" r:id="rId6">
              <p14:nvContentPartPr>
                <p14:cNvPr id="4" name="Rukopis 3">
                  <a:extLst>
                    <a:ext uri="{FF2B5EF4-FFF2-40B4-BE49-F238E27FC236}">
                      <a16:creationId xmlns:a16="http://schemas.microsoft.com/office/drawing/2014/main" id="{FDE79CF7-7250-DE01-67F8-8C63EDCDD0F6}"/>
                    </a:ext>
                  </a:extLst>
                </p14:cNvPr>
                <p14:cNvContentPartPr/>
                <p14:nvPr/>
              </p14:nvContentPartPr>
              <p14:xfrm>
                <a:off x="4684297" y="5041496"/>
                <a:ext cx="360" cy="360"/>
              </p14:xfrm>
            </p:contentPart>
          </mc:Choice>
          <mc:Fallback xmlns="">
            <p:pic>
              <p:nvPicPr>
                <p:cNvPr id="4" name="Rukopis 3">
                  <a:extLst>
                    <a:ext uri="{FF2B5EF4-FFF2-40B4-BE49-F238E27FC236}">
                      <a16:creationId xmlns:a16="http://schemas.microsoft.com/office/drawing/2014/main" id="{FDE79CF7-7250-DE01-67F8-8C63EDCDD0F6}"/>
                    </a:ext>
                  </a:extLst>
                </p:cNvPr>
                <p:cNvPicPr/>
                <p:nvPr/>
              </p:nvPicPr>
              <p:blipFill>
                <a:blip r:embed="rId5"/>
                <a:stretch>
                  <a:fillRect/>
                </a:stretch>
              </p:blipFill>
              <p:spPr>
                <a:xfrm>
                  <a:off x="4621657" y="4978496"/>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6" name="Rukopis 5">
                  <a:extLst>
                    <a:ext uri="{FF2B5EF4-FFF2-40B4-BE49-F238E27FC236}">
                      <a16:creationId xmlns:a16="http://schemas.microsoft.com/office/drawing/2014/main" id="{2F933701-B512-393F-2FCE-964384A4C623}"/>
                    </a:ext>
                  </a:extLst>
                </p14:cNvPr>
                <p14:cNvContentPartPr/>
                <p14:nvPr/>
              </p14:nvContentPartPr>
              <p14:xfrm>
                <a:off x="4630657" y="5041496"/>
                <a:ext cx="360" cy="360"/>
              </p14:xfrm>
            </p:contentPart>
          </mc:Choice>
          <mc:Fallback xmlns="">
            <p:pic>
              <p:nvPicPr>
                <p:cNvPr id="6" name="Rukopis 5">
                  <a:extLst>
                    <a:ext uri="{FF2B5EF4-FFF2-40B4-BE49-F238E27FC236}">
                      <a16:creationId xmlns:a16="http://schemas.microsoft.com/office/drawing/2014/main" id="{2F933701-B512-393F-2FCE-964384A4C623}"/>
                    </a:ext>
                  </a:extLst>
                </p:cNvPr>
                <p:cNvPicPr/>
                <p:nvPr/>
              </p:nvPicPr>
              <p:blipFill>
                <a:blip r:embed="rId5"/>
                <a:stretch>
                  <a:fillRect/>
                </a:stretch>
              </p:blipFill>
              <p:spPr>
                <a:xfrm>
                  <a:off x="4567657" y="4978496"/>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 name="Rukopis 7">
                  <a:extLst>
                    <a:ext uri="{FF2B5EF4-FFF2-40B4-BE49-F238E27FC236}">
                      <a16:creationId xmlns:a16="http://schemas.microsoft.com/office/drawing/2014/main" id="{6E1ABF14-6980-DD57-1473-83072CEC178A}"/>
                    </a:ext>
                  </a:extLst>
                </p14:cNvPr>
                <p14:cNvContentPartPr/>
                <p14:nvPr/>
              </p14:nvContentPartPr>
              <p14:xfrm>
                <a:off x="4586377" y="5041496"/>
                <a:ext cx="360" cy="360"/>
              </p14:xfrm>
            </p:contentPart>
          </mc:Choice>
          <mc:Fallback xmlns="">
            <p:pic>
              <p:nvPicPr>
                <p:cNvPr id="8" name="Rukopis 7">
                  <a:extLst>
                    <a:ext uri="{FF2B5EF4-FFF2-40B4-BE49-F238E27FC236}">
                      <a16:creationId xmlns:a16="http://schemas.microsoft.com/office/drawing/2014/main" id="{6E1ABF14-6980-DD57-1473-83072CEC178A}"/>
                    </a:ext>
                  </a:extLst>
                </p:cNvPr>
                <p:cNvPicPr/>
                <p:nvPr/>
              </p:nvPicPr>
              <p:blipFill>
                <a:blip r:embed="rId5"/>
                <a:stretch>
                  <a:fillRect/>
                </a:stretch>
              </p:blipFill>
              <p:spPr>
                <a:xfrm>
                  <a:off x="4523737" y="4978496"/>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 name="Rukopis 8">
                  <a:extLst>
                    <a:ext uri="{FF2B5EF4-FFF2-40B4-BE49-F238E27FC236}">
                      <a16:creationId xmlns:a16="http://schemas.microsoft.com/office/drawing/2014/main" id="{784D2418-4A12-83C6-A182-8C55676A32AE}"/>
                    </a:ext>
                  </a:extLst>
                </p14:cNvPr>
                <p14:cNvContentPartPr/>
                <p14:nvPr/>
              </p14:nvContentPartPr>
              <p14:xfrm>
                <a:off x="4552537" y="5041496"/>
                <a:ext cx="360" cy="360"/>
              </p14:xfrm>
            </p:contentPart>
          </mc:Choice>
          <mc:Fallback xmlns="">
            <p:pic>
              <p:nvPicPr>
                <p:cNvPr id="9" name="Rukopis 8">
                  <a:extLst>
                    <a:ext uri="{FF2B5EF4-FFF2-40B4-BE49-F238E27FC236}">
                      <a16:creationId xmlns:a16="http://schemas.microsoft.com/office/drawing/2014/main" id="{784D2418-4A12-83C6-A182-8C55676A32AE}"/>
                    </a:ext>
                  </a:extLst>
                </p:cNvPr>
                <p:cNvPicPr/>
                <p:nvPr/>
              </p:nvPicPr>
              <p:blipFill>
                <a:blip r:embed="rId5"/>
                <a:stretch>
                  <a:fillRect/>
                </a:stretch>
              </p:blipFill>
              <p:spPr>
                <a:xfrm>
                  <a:off x="4489537" y="4978496"/>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0" name="Rukopis 9">
                  <a:extLst>
                    <a:ext uri="{FF2B5EF4-FFF2-40B4-BE49-F238E27FC236}">
                      <a16:creationId xmlns:a16="http://schemas.microsoft.com/office/drawing/2014/main" id="{FD4A9668-9917-2621-30EC-3D670F43BC11}"/>
                    </a:ext>
                  </a:extLst>
                </p14:cNvPr>
                <p14:cNvContentPartPr/>
                <p14:nvPr/>
              </p14:nvContentPartPr>
              <p14:xfrm>
                <a:off x="4498177" y="5041496"/>
                <a:ext cx="360" cy="360"/>
              </p14:xfrm>
            </p:contentPart>
          </mc:Choice>
          <mc:Fallback xmlns="">
            <p:pic>
              <p:nvPicPr>
                <p:cNvPr id="10" name="Rukopis 9">
                  <a:extLst>
                    <a:ext uri="{FF2B5EF4-FFF2-40B4-BE49-F238E27FC236}">
                      <a16:creationId xmlns:a16="http://schemas.microsoft.com/office/drawing/2014/main" id="{FD4A9668-9917-2621-30EC-3D670F43BC11}"/>
                    </a:ext>
                  </a:extLst>
                </p:cNvPr>
                <p:cNvPicPr/>
                <p:nvPr/>
              </p:nvPicPr>
              <p:blipFill>
                <a:blip r:embed="rId5"/>
                <a:stretch>
                  <a:fillRect/>
                </a:stretch>
              </p:blipFill>
              <p:spPr>
                <a:xfrm>
                  <a:off x="4435537" y="4978496"/>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1" name="Rukopis 10">
                  <a:extLst>
                    <a:ext uri="{FF2B5EF4-FFF2-40B4-BE49-F238E27FC236}">
                      <a16:creationId xmlns:a16="http://schemas.microsoft.com/office/drawing/2014/main" id="{155AF842-8490-D37F-D65E-4B3E7A6BD0E9}"/>
                    </a:ext>
                  </a:extLst>
                </p14:cNvPr>
                <p14:cNvContentPartPr/>
                <p14:nvPr/>
              </p14:nvContentPartPr>
              <p14:xfrm>
                <a:off x="4449577" y="5021696"/>
                <a:ext cx="360" cy="360"/>
              </p14:xfrm>
            </p:contentPart>
          </mc:Choice>
          <mc:Fallback xmlns="">
            <p:pic>
              <p:nvPicPr>
                <p:cNvPr id="11" name="Rukopis 10">
                  <a:extLst>
                    <a:ext uri="{FF2B5EF4-FFF2-40B4-BE49-F238E27FC236}">
                      <a16:creationId xmlns:a16="http://schemas.microsoft.com/office/drawing/2014/main" id="{155AF842-8490-D37F-D65E-4B3E7A6BD0E9}"/>
                    </a:ext>
                  </a:extLst>
                </p:cNvPr>
                <p:cNvPicPr/>
                <p:nvPr/>
              </p:nvPicPr>
              <p:blipFill>
                <a:blip r:embed="rId5"/>
                <a:stretch>
                  <a:fillRect/>
                </a:stretch>
              </p:blipFill>
              <p:spPr>
                <a:xfrm>
                  <a:off x="4386577" y="4958696"/>
                  <a:ext cx="126000" cy="126000"/>
                </a:xfrm>
                <a:prstGeom prst="rect">
                  <a:avLst/>
                </a:prstGeom>
              </p:spPr>
            </p:pic>
          </mc:Fallback>
        </mc:AlternateContent>
      </p:grpSp>
    </p:spTree>
    <p:extLst>
      <p:ext uri="{BB962C8B-B14F-4D97-AF65-F5344CB8AC3E}">
        <p14:creationId xmlns:p14="http://schemas.microsoft.com/office/powerpoint/2010/main" val="549423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7DCBC582-4EDF-0E47-9B67-F4EADCBF2315}"/>
              </a:ext>
            </a:extLst>
          </p:cNvPr>
          <p:cNvSpPr>
            <a:spLocks noGrp="1"/>
          </p:cNvSpPr>
          <p:nvPr>
            <p:ph type="sldNum" sz="quarter" idx="4"/>
          </p:nvPr>
        </p:nvSpPr>
        <p:spPr/>
        <p:txBody>
          <a:bodyPr/>
          <a:lstStyle/>
          <a:p>
            <a:r>
              <a:rPr lang="en-US"/>
              <a:t>Page </a:t>
            </a:r>
            <a:fld id="{5A9C12DC-491F-9444-86A2-13AC5C62A2FC}" type="slidenum">
              <a:rPr lang="en-US" smtClean="0"/>
              <a:pPr/>
              <a:t>4</a:t>
            </a:fld>
            <a:endParaRPr lang="en-US"/>
          </a:p>
        </p:txBody>
      </p:sp>
      <p:graphicFrame>
        <p:nvGraphicFramePr>
          <p:cNvPr id="5" name="3. Chráníte svou elektrickou síť před možnými hrozbami, které mohou způsobit bouřky a blesky, pomocí přepěťových chráničů nebo UPS?">
            <a:extLst>
              <a:ext uri="{FF2B5EF4-FFF2-40B4-BE49-F238E27FC236}">
                <a16:creationId xmlns:a16="http://schemas.microsoft.com/office/drawing/2014/main" id="{7AC66727-6128-6808-84E6-84BE9C2AE9A8}"/>
              </a:ext>
            </a:extLst>
          </p:cNvPr>
          <p:cNvGraphicFramePr/>
          <p:nvPr>
            <p:extLst>
              <p:ext uri="{D42A27DB-BD31-4B8C-83A1-F6EECF244321}">
                <p14:modId xmlns:p14="http://schemas.microsoft.com/office/powerpoint/2010/main" val="843450534"/>
              </p:ext>
            </p:extLst>
          </p:nvPr>
        </p:nvGraphicFramePr>
        <p:xfrm>
          <a:off x="972999" y="-30530"/>
          <a:ext cx="7038975" cy="5143500"/>
        </p:xfrm>
        <a:graphic>
          <a:graphicData uri="http://schemas.openxmlformats.org/drawingml/2006/chart">
            <c:chart xmlns:c="http://schemas.openxmlformats.org/drawingml/2006/chart" xmlns:r="http://schemas.openxmlformats.org/officeDocument/2006/relationships" r:id="rId3"/>
          </a:graphicData>
        </a:graphic>
      </p:graphicFrame>
      <mc:AlternateContent xmlns:mc="http://schemas.openxmlformats.org/markup-compatibility/2006" xmlns:p14="http://schemas.microsoft.com/office/powerpoint/2010/main">
        <mc:Choice Requires="p14">
          <p:contentPart p14:bwMode="auto" r:id="rId4">
            <p14:nvContentPartPr>
              <p14:cNvPr id="6" name="Rukopis 5">
                <a:extLst>
                  <a:ext uri="{FF2B5EF4-FFF2-40B4-BE49-F238E27FC236}">
                    <a16:creationId xmlns:a16="http://schemas.microsoft.com/office/drawing/2014/main" id="{470CBBC4-8FE2-FD26-1C55-AA96A15D5471}"/>
                  </a:ext>
                </a:extLst>
              </p14:cNvPr>
              <p14:cNvContentPartPr/>
              <p14:nvPr/>
            </p14:nvContentPartPr>
            <p14:xfrm>
              <a:off x="4411695" y="5038090"/>
              <a:ext cx="421560" cy="74880"/>
            </p14:xfrm>
          </p:contentPart>
        </mc:Choice>
        <mc:Fallback xmlns="">
          <p:pic>
            <p:nvPicPr>
              <p:cNvPr id="6" name="Rukopis 5">
                <a:extLst>
                  <a:ext uri="{FF2B5EF4-FFF2-40B4-BE49-F238E27FC236}">
                    <a16:creationId xmlns:a16="http://schemas.microsoft.com/office/drawing/2014/main" id="{470CBBC4-8FE2-FD26-1C55-AA96A15D5471}"/>
                  </a:ext>
                </a:extLst>
              </p:cNvPr>
              <p:cNvPicPr/>
              <p:nvPr/>
            </p:nvPicPr>
            <p:blipFill>
              <a:blip r:embed="rId5"/>
              <a:stretch>
                <a:fillRect/>
              </a:stretch>
            </p:blipFill>
            <p:spPr>
              <a:xfrm>
                <a:off x="4394055" y="5020450"/>
                <a:ext cx="457200" cy="110520"/>
              </a:xfrm>
              <a:prstGeom prst="rect">
                <a:avLst/>
              </a:prstGeom>
            </p:spPr>
          </p:pic>
        </mc:Fallback>
      </mc:AlternateContent>
    </p:spTree>
    <p:extLst>
      <p:ext uri="{BB962C8B-B14F-4D97-AF65-F5344CB8AC3E}">
        <p14:creationId xmlns:p14="http://schemas.microsoft.com/office/powerpoint/2010/main" val="3124237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7DCBC582-4EDF-0E47-9B67-F4EADCBF2315}"/>
              </a:ext>
            </a:extLst>
          </p:cNvPr>
          <p:cNvSpPr>
            <a:spLocks noGrp="1"/>
          </p:cNvSpPr>
          <p:nvPr>
            <p:ph type="sldNum" sz="quarter" idx="4"/>
          </p:nvPr>
        </p:nvSpPr>
        <p:spPr/>
        <p:txBody>
          <a:bodyPr/>
          <a:lstStyle/>
          <a:p>
            <a:r>
              <a:rPr lang="en-US"/>
              <a:t>Page </a:t>
            </a:r>
            <a:fld id="{5A9C12DC-491F-9444-86A2-13AC5C62A2FC}" type="slidenum">
              <a:rPr lang="en-US" smtClean="0"/>
              <a:pPr/>
              <a:t>5</a:t>
            </a:fld>
            <a:endParaRPr lang="en-US"/>
          </a:p>
        </p:txBody>
      </p:sp>
      <p:graphicFrame>
        <p:nvGraphicFramePr>
          <p:cNvPr id="4" name="4. Označte všechny pravdivé výroky:">
            <a:extLst>
              <a:ext uri="{FF2B5EF4-FFF2-40B4-BE49-F238E27FC236}">
                <a16:creationId xmlns:a16="http://schemas.microsoft.com/office/drawing/2014/main" id="{BF9DB1CD-DB2E-605F-2144-50C7BE4EF7B5}"/>
              </a:ext>
            </a:extLst>
          </p:cNvPr>
          <p:cNvGraphicFramePr/>
          <p:nvPr>
            <p:extLst>
              <p:ext uri="{D42A27DB-BD31-4B8C-83A1-F6EECF244321}">
                <p14:modId xmlns:p14="http://schemas.microsoft.com/office/powerpoint/2010/main" val="1059115206"/>
              </p:ext>
            </p:extLst>
          </p:nvPr>
        </p:nvGraphicFramePr>
        <p:xfrm>
          <a:off x="1095375" y="0"/>
          <a:ext cx="6953250" cy="5143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27250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DCD58"/>
        </a:solid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C77CC96-4170-CD7A-380C-958BDE76AD71}"/>
              </a:ext>
            </a:extLst>
          </p:cNvPr>
          <p:cNvSpPr txBox="1"/>
          <p:nvPr/>
        </p:nvSpPr>
        <p:spPr>
          <a:xfrm>
            <a:off x="1209317" y="4443844"/>
            <a:ext cx="6869207" cy="600164"/>
          </a:xfrm>
          <a:prstGeom prst="rect">
            <a:avLst/>
          </a:prstGeom>
          <a:noFill/>
        </p:spPr>
        <p:txBody>
          <a:bodyPr wrap="square">
            <a:spAutoFit/>
          </a:bodyPr>
          <a:lstStyle/>
          <a:p>
            <a:r>
              <a:rPr lang="en-US" sz="1100" b="0" u="none" strike="noStrike">
                <a:solidFill>
                  <a:srgbClr val="FFFFFF"/>
                </a:solidFill>
                <a:effectLst/>
                <a:latin typeface="Calibri" panose="020F0502020204030204" pitchFamily="34" charset="0"/>
              </a:rPr>
              <a:t>Průzkum na téma bouřková sezóna realizovala společnost Schneider Electric pomocí aplikace Instant Research agentury Ipsos. Sběr dat probíhal online na celkem 500 respondentech. Dotazováni byli respondenti ve vě</a:t>
            </a:r>
            <a:r>
              <a:rPr lang="cs-CZ" sz="1100" b="0" u="none" strike="noStrike">
                <a:solidFill>
                  <a:srgbClr val="FFFFFF"/>
                </a:solidFill>
                <a:effectLst/>
                <a:latin typeface="Calibri" panose="020F0502020204030204" pitchFamily="34" charset="0"/>
              </a:rPr>
              <a:t>k</a:t>
            </a:r>
            <a:r>
              <a:rPr lang="en-US" sz="1100" b="0" u="none" strike="noStrike">
                <a:solidFill>
                  <a:srgbClr val="FFFFFF"/>
                </a:solidFill>
                <a:effectLst/>
                <a:latin typeface="Calibri" panose="020F0502020204030204" pitchFamily="34" charset="0"/>
              </a:rPr>
              <a:t>u18 až 65 let ze všech krajů České republiky.</a:t>
            </a:r>
            <a:endParaRPr lang="cs-CZ" sz="1100"/>
          </a:p>
        </p:txBody>
      </p:sp>
      <mc:AlternateContent xmlns:mc="http://schemas.openxmlformats.org/markup-compatibility/2006" xmlns:p14="http://schemas.microsoft.com/office/powerpoint/2010/main">
        <mc:Choice Requires="p14">
          <p:contentPart p14:bwMode="auto" r:id="rId3">
            <p14:nvContentPartPr>
              <p14:cNvPr id="7" name="Rukopis 6">
                <a:extLst>
                  <a:ext uri="{FF2B5EF4-FFF2-40B4-BE49-F238E27FC236}">
                    <a16:creationId xmlns:a16="http://schemas.microsoft.com/office/drawing/2014/main" id="{B44FDDCF-86C7-BC8F-741D-89592CB2FB4F}"/>
                  </a:ext>
                </a:extLst>
              </p14:cNvPr>
              <p14:cNvContentPartPr/>
              <p14:nvPr/>
            </p14:nvContentPartPr>
            <p14:xfrm>
              <a:off x="3774516" y="3439582"/>
              <a:ext cx="1083240" cy="408240"/>
            </p14:xfrm>
          </p:contentPart>
        </mc:Choice>
        <mc:Fallback xmlns="">
          <p:pic>
            <p:nvPicPr>
              <p:cNvPr id="7" name="Rukopis 6">
                <a:extLst>
                  <a:ext uri="{FF2B5EF4-FFF2-40B4-BE49-F238E27FC236}">
                    <a16:creationId xmlns:a16="http://schemas.microsoft.com/office/drawing/2014/main" id="{B44FDDCF-86C7-BC8F-741D-89592CB2FB4F}"/>
                  </a:ext>
                </a:extLst>
              </p:cNvPr>
              <p:cNvPicPr/>
              <p:nvPr/>
            </p:nvPicPr>
            <p:blipFill>
              <a:blip r:embed="rId4"/>
              <a:stretch>
                <a:fillRect/>
              </a:stretch>
            </p:blipFill>
            <p:spPr>
              <a:xfrm>
                <a:off x="3711516" y="3376582"/>
                <a:ext cx="1208880" cy="5338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3" name="Rukopis 12">
                <a:extLst>
                  <a:ext uri="{FF2B5EF4-FFF2-40B4-BE49-F238E27FC236}">
                    <a16:creationId xmlns:a16="http://schemas.microsoft.com/office/drawing/2014/main" id="{23AF51D9-2F91-5049-2A00-26111F8C62D6}"/>
                  </a:ext>
                </a:extLst>
              </p14:cNvPr>
              <p14:cNvContentPartPr/>
              <p14:nvPr/>
            </p14:nvContentPartPr>
            <p14:xfrm>
              <a:off x="4683516" y="5045182"/>
              <a:ext cx="360" cy="360"/>
            </p14:xfrm>
          </p:contentPart>
        </mc:Choice>
        <mc:Fallback xmlns="">
          <p:pic>
            <p:nvPicPr>
              <p:cNvPr id="13" name="Rukopis 12">
                <a:extLst>
                  <a:ext uri="{FF2B5EF4-FFF2-40B4-BE49-F238E27FC236}">
                    <a16:creationId xmlns:a16="http://schemas.microsoft.com/office/drawing/2014/main" id="{23AF51D9-2F91-5049-2A00-26111F8C62D6}"/>
                  </a:ext>
                </a:extLst>
              </p:cNvPr>
              <p:cNvPicPr/>
              <p:nvPr/>
            </p:nvPicPr>
            <p:blipFill>
              <a:blip r:embed="rId6"/>
              <a:stretch>
                <a:fillRect/>
              </a:stretch>
            </p:blipFill>
            <p:spPr>
              <a:xfrm>
                <a:off x="4620516" y="4982182"/>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4" name="Rukopis 13">
                <a:extLst>
                  <a:ext uri="{FF2B5EF4-FFF2-40B4-BE49-F238E27FC236}">
                    <a16:creationId xmlns:a16="http://schemas.microsoft.com/office/drawing/2014/main" id="{8E094549-FAEB-663A-675B-68DFEF837909}"/>
                  </a:ext>
                </a:extLst>
              </p14:cNvPr>
              <p14:cNvContentPartPr/>
              <p14:nvPr/>
            </p14:nvContentPartPr>
            <p14:xfrm>
              <a:off x="4566516" y="5045182"/>
              <a:ext cx="360" cy="360"/>
            </p14:xfrm>
          </p:contentPart>
        </mc:Choice>
        <mc:Fallback xmlns="">
          <p:pic>
            <p:nvPicPr>
              <p:cNvPr id="14" name="Rukopis 13">
                <a:extLst>
                  <a:ext uri="{FF2B5EF4-FFF2-40B4-BE49-F238E27FC236}">
                    <a16:creationId xmlns:a16="http://schemas.microsoft.com/office/drawing/2014/main" id="{8E094549-FAEB-663A-675B-68DFEF837909}"/>
                  </a:ext>
                </a:extLst>
              </p:cNvPr>
              <p:cNvPicPr/>
              <p:nvPr/>
            </p:nvPicPr>
            <p:blipFill>
              <a:blip r:embed="rId6"/>
              <a:stretch>
                <a:fillRect/>
              </a:stretch>
            </p:blipFill>
            <p:spPr>
              <a:xfrm>
                <a:off x="4503516" y="4982182"/>
                <a:ext cx="126000" cy="126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5" name="Rukopis 14">
                <a:extLst>
                  <a:ext uri="{FF2B5EF4-FFF2-40B4-BE49-F238E27FC236}">
                    <a16:creationId xmlns:a16="http://schemas.microsoft.com/office/drawing/2014/main" id="{54DDA6D7-48FC-9B5E-2F34-264FDDC74758}"/>
                  </a:ext>
                </a:extLst>
              </p14:cNvPr>
              <p14:cNvContentPartPr/>
              <p14:nvPr/>
            </p14:nvContentPartPr>
            <p14:xfrm>
              <a:off x="4454916" y="5045182"/>
              <a:ext cx="360" cy="360"/>
            </p14:xfrm>
          </p:contentPart>
        </mc:Choice>
        <mc:Fallback xmlns="">
          <p:pic>
            <p:nvPicPr>
              <p:cNvPr id="15" name="Rukopis 14">
                <a:extLst>
                  <a:ext uri="{FF2B5EF4-FFF2-40B4-BE49-F238E27FC236}">
                    <a16:creationId xmlns:a16="http://schemas.microsoft.com/office/drawing/2014/main" id="{54DDA6D7-48FC-9B5E-2F34-264FDDC74758}"/>
                  </a:ext>
                </a:extLst>
              </p:cNvPr>
              <p:cNvPicPr/>
              <p:nvPr/>
            </p:nvPicPr>
            <p:blipFill>
              <a:blip r:embed="rId6"/>
              <a:stretch>
                <a:fillRect/>
              </a:stretch>
            </p:blipFill>
            <p:spPr>
              <a:xfrm>
                <a:off x="4391916" y="4982182"/>
                <a:ext cx="126000" cy="126000"/>
              </a:xfrm>
              <a:prstGeom prst="rect">
                <a:avLst/>
              </a:prstGeom>
            </p:spPr>
          </p:pic>
        </mc:Fallback>
      </mc:AlternateContent>
    </p:spTree>
  </p:cSld>
  <p:clrMapOvr>
    <a:masterClrMapping/>
  </p:clrMapOvr>
</p:sld>
</file>

<file path=ppt/theme/theme1.xml><?xml version="1.0" encoding="utf-8"?>
<a:theme xmlns:a="http://schemas.openxmlformats.org/drawingml/2006/main" name="SE15_LIO_TextOnly V3">
  <a:themeElements>
    <a:clrScheme name="SE Life Green MS Office">
      <a:dk1>
        <a:sysClr val="windowText" lastClr="000000"/>
      </a:dk1>
      <a:lt1>
        <a:sysClr val="window" lastClr="FFFFFF"/>
      </a:lt1>
      <a:dk2>
        <a:srgbClr val="3DCD58"/>
      </a:dk2>
      <a:lt2>
        <a:srgbClr val="3DCD58"/>
      </a:lt2>
      <a:accent1>
        <a:srgbClr val="626469"/>
      </a:accent1>
      <a:accent2>
        <a:srgbClr val="9FA0A4"/>
      </a:accent2>
      <a:accent3>
        <a:srgbClr val="FFD100"/>
      </a:accent3>
      <a:accent4>
        <a:srgbClr val="E47F00"/>
      </a:accent4>
      <a:accent5>
        <a:srgbClr val="B10043"/>
      </a:accent5>
      <a:accent6>
        <a:srgbClr val="42B4E6"/>
      </a:accent6>
      <a:hlink>
        <a:srgbClr val="B10043"/>
      </a:hlink>
      <a:folHlink>
        <a:srgbClr val="42B4E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chneider Text Slides">
  <a:themeElements>
    <a:clrScheme name="SE Life Green MS Office">
      <a:dk1>
        <a:sysClr val="windowText" lastClr="000000"/>
      </a:dk1>
      <a:lt1>
        <a:sysClr val="window" lastClr="FFFFFF"/>
      </a:lt1>
      <a:dk2>
        <a:srgbClr val="3DCD58"/>
      </a:dk2>
      <a:lt2>
        <a:srgbClr val="3DCD58"/>
      </a:lt2>
      <a:accent1>
        <a:srgbClr val="626469"/>
      </a:accent1>
      <a:accent2>
        <a:srgbClr val="9FA0A4"/>
      </a:accent2>
      <a:accent3>
        <a:srgbClr val="FFD100"/>
      </a:accent3>
      <a:accent4>
        <a:srgbClr val="E47F00"/>
      </a:accent4>
      <a:accent5>
        <a:srgbClr val="B10043"/>
      </a:accent5>
      <a:accent6>
        <a:srgbClr val="42B4E6"/>
      </a:accent6>
      <a:hlink>
        <a:srgbClr val="B10043"/>
      </a:hlink>
      <a:folHlink>
        <a:srgbClr val="42B4E6"/>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cap="rnd">
          <a:solidFill>
            <a:srgbClr val="4F5156"/>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Blank">
  <a:themeElements>
    <a:clrScheme name="SE Life Green MS Office">
      <a:dk1>
        <a:sysClr val="windowText" lastClr="000000"/>
      </a:dk1>
      <a:lt1>
        <a:sysClr val="window" lastClr="FFFFFF"/>
      </a:lt1>
      <a:dk2>
        <a:srgbClr val="3DCD58"/>
      </a:dk2>
      <a:lt2>
        <a:srgbClr val="3DCD58"/>
      </a:lt2>
      <a:accent1>
        <a:srgbClr val="626469"/>
      </a:accent1>
      <a:accent2>
        <a:srgbClr val="9FA0A4"/>
      </a:accent2>
      <a:accent3>
        <a:srgbClr val="FFD100"/>
      </a:accent3>
      <a:accent4>
        <a:srgbClr val="E47F00"/>
      </a:accent4>
      <a:accent5>
        <a:srgbClr val="B10043"/>
      </a:accent5>
      <a:accent6>
        <a:srgbClr val="42B4E6"/>
      </a:accent6>
      <a:hlink>
        <a:srgbClr val="B10043"/>
      </a:hlink>
      <a:folHlink>
        <a:srgbClr val="42B4E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AAA753BF-A783-4CE8-93D2-EBFB2DF95279}" vid="{EA355219-D26F-4C51-94EF-48209871971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Theme3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4">
    <a:fillStyleLst>
      <a:solidFill>
        <a:schemeClr val="phClr"/>
      </a:solidFill>
      <a:gradFill rotWithShape="1">
        <a:gsLst>
          <a:gs pos="0">
            <a:schemeClr val="phClr">
              <a:tint val="50"/>
              <a:satMod val="300"/>
            </a:schemeClr>
          </a:gs>
          <a:gs pos="35">
            <a:schemeClr val="phClr">
              <a:tint val="37"/>
              <a:satMod val="300"/>
            </a:schemeClr>
          </a:gs>
          <a:gs pos="100">
            <a:schemeClr val="phClr">
              <a:tint val="15"/>
              <a:satMod val="350"/>
            </a:schemeClr>
          </a:gs>
        </a:gsLst>
        <a:lin ang="16200000" scaled="1"/>
      </a:gradFill>
      <a:gradFill rotWithShape="1">
        <a:gsLst>
          <a:gs pos="0">
            <a:schemeClr val="phClr">
              <a:shade val="51"/>
              <a:satMod val="130"/>
            </a:schemeClr>
          </a:gs>
          <a:gs pos="80">
            <a:schemeClr val="phClr">
              <a:shade val="93"/>
              <a:satMod val="130"/>
            </a:schemeClr>
          </a:gs>
          <a:gs pos="100">
            <a:schemeClr val="phClr">
              <a:shade val="94"/>
              <a:satMod val="135"/>
            </a:schemeClr>
          </a:gs>
        </a:gsLst>
        <a:lin ang="16200000" scaled="0"/>
      </a:gradFill>
    </a:fillStyleLst>
    <a:lnStyleLst>
      <a:ln w="9525" cap="flat" cmpd="sng" algn="ctr">
        <a:solidFill>
          <a:schemeClr val="phClr">
            <a:shade val="95"/>
            <a:satMod val="105"/>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
            </a:srgbClr>
          </a:outerShdw>
        </a:effectLst>
      </a:effectStyle>
      <a:effectStyle>
        <a:effectLst>
          <a:outerShdw blurRad="40000" dist="23000" dir="5400000" rotWithShape="0">
            <a:srgbClr val="000000">
              <a:alpha val="35"/>
            </a:srgbClr>
          </a:outerShdw>
        </a:effectLst>
      </a:effectStyle>
      <a:effectStyle>
        <a:effectLst>
          <a:outerShdw blurRad="40000" dist="23000" dir="5400000" rotWithShape="0">
            <a:srgbClr val="000000">
              <a:alpha val="35"/>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
              <a:satMod val="350"/>
            </a:schemeClr>
          </a:gs>
          <a:gs pos="40">
            <a:schemeClr val="phClr">
              <a:tint val="45"/>
              <a:shade val="99"/>
              <a:satMod val="350"/>
            </a:schemeClr>
          </a:gs>
          <a:gs pos="100">
            <a:schemeClr val="phClr">
              <a:shade val="20"/>
              <a:satMod val="255"/>
            </a:schemeClr>
          </a:gs>
        </a:gsLst>
        <a:path path="circle">
          <a:fillToRect l="50" t="-80" r="50" b="180"/>
        </a:path>
      </a:gradFill>
      <a:gradFill rotWithShape="1">
        <a:gsLst>
          <a:gs pos="0">
            <a:schemeClr val="phClr">
              <a:tint val="80"/>
              <a:satMod val="300"/>
            </a:schemeClr>
          </a:gs>
          <a:gs pos="100">
            <a:schemeClr val="phClr">
              <a:shade val="30"/>
              <a:satMod val="200"/>
            </a:schemeClr>
          </a:gs>
        </a:gsLst>
        <a:path path="circle">
          <a:fillToRect l="50" t="50" r="50" b="50"/>
        </a:path>
      </a:gradFill>
    </a:bgFillStyleLst>
  </a:fmtScheme>
</a:themeOverride>
</file>

<file path=ppt/theme/themeOverride2.xml><?xml version="1.0" encoding="utf-8"?>
<a:themeOverride xmlns:a="http://schemas.openxmlformats.org/drawingml/2006/main">
  <a:clrScheme name="Theme3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4">
    <a:fillStyleLst>
      <a:solidFill>
        <a:schemeClr val="phClr"/>
      </a:solidFill>
      <a:gradFill rotWithShape="1">
        <a:gsLst>
          <a:gs pos="0">
            <a:schemeClr val="phClr">
              <a:tint val="50"/>
              <a:satMod val="300"/>
            </a:schemeClr>
          </a:gs>
          <a:gs pos="35">
            <a:schemeClr val="phClr">
              <a:tint val="37"/>
              <a:satMod val="300"/>
            </a:schemeClr>
          </a:gs>
          <a:gs pos="100">
            <a:schemeClr val="phClr">
              <a:tint val="15"/>
              <a:satMod val="350"/>
            </a:schemeClr>
          </a:gs>
        </a:gsLst>
        <a:lin ang="16200000" scaled="1"/>
      </a:gradFill>
      <a:gradFill rotWithShape="1">
        <a:gsLst>
          <a:gs pos="0">
            <a:schemeClr val="phClr">
              <a:shade val="51"/>
              <a:satMod val="130"/>
            </a:schemeClr>
          </a:gs>
          <a:gs pos="80">
            <a:schemeClr val="phClr">
              <a:shade val="93"/>
              <a:satMod val="130"/>
            </a:schemeClr>
          </a:gs>
          <a:gs pos="100">
            <a:schemeClr val="phClr">
              <a:shade val="94"/>
              <a:satMod val="135"/>
            </a:schemeClr>
          </a:gs>
        </a:gsLst>
        <a:lin ang="16200000" scaled="0"/>
      </a:gradFill>
    </a:fillStyleLst>
    <a:lnStyleLst>
      <a:ln w="9525" cap="flat" cmpd="sng" algn="ctr">
        <a:solidFill>
          <a:schemeClr val="phClr">
            <a:shade val="95"/>
            <a:satMod val="105"/>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
            </a:srgbClr>
          </a:outerShdw>
        </a:effectLst>
      </a:effectStyle>
      <a:effectStyle>
        <a:effectLst>
          <a:outerShdw blurRad="40000" dist="23000" dir="5400000" rotWithShape="0">
            <a:srgbClr val="000000">
              <a:alpha val="35"/>
            </a:srgbClr>
          </a:outerShdw>
        </a:effectLst>
      </a:effectStyle>
      <a:effectStyle>
        <a:effectLst>
          <a:outerShdw blurRad="40000" dist="23000" dir="5400000" rotWithShape="0">
            <a:srgbClr val="000000">
              <a:alpha val="35"/>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
              <a:satMod val="350"/>
            </a:schemeClr>
          </a:gs>
          <a:gs pos="40">
            <a:schemeClr val="phClr">
              <a:tint val="45"/>
              <a:shade val="99"/>
              <a:satMod val="350"/>
            </a:schemeClr>
          </a:gs>
          <a:gs pos="100">
            <a:schemeClr val="phClr">
              <a:shade val="20"/>
              <a:satMod val="255"/>
            </a:schemeClr>
          </a:gs>
        </a:gsLst>
        <a:path path="circle">
          <a:fillToRect l="50" t="-80" r="50" b="180"/>
        </a:path>
      </a:gradFill>
      <a:gradFill rotWithShape="1">
        <a:gsLst>
          <a:gs pos="0">
            <a:schemeClr val="phClr">
              <a:tint val="80"/>
              <a:satMod val="300"/>
            </a:schemeClr>
          </a:gs>
          <a:gs pos="100">
            <a:schemeClr val="phClr">
              <a:shade val="30"/>
              <a:satMod val="200"/>
            </a:schemeClr>
          </a:gs>
        </a:gsLst>
        <a:path path="circle">
          <a:fillToRect l="50" t="50" r="50" b="50"/>
        </a:path>
      </a:gradFill>
    </a:bgFillStyleLst>
  </a:fmtScheme>
</a:themeOverride>
</file>

<file path=ppt/theme/themeOverride3.xml><?xml version="1.0" encoding="utf-8"?>
<a:themeOverride xmlns:a="http://schemas.openxmlformats.org/drawingml/2006/main">
  <a:clrScheme name="Theme3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4">
    <a:fillStyleLst>
      <a:solidFill>
        <a:schemeClr val="phClr"/>
      </a:solidFill>
      <a:gradFill rotWithShape="1">
        <a:gsLst>
          <a:gs pos="0">
            <a:schemeClr val="phClr">
              <a:tint val="50"/>
              <a:satMod val="300"/>
            </a:schemeClr>
          </a:gs>
          <a:gs pos="35">
            <a:schemeClr val="phClr">
              <a:tint val="37"/>
              <a:satMod val="300"/>
            </a:schemeClr>
          </a:gs>
          <a:gs pos="100">
            <a:schemeClr val="phClr">
              <a:tint val="15"/>
              <a:satMod val="350"/>
            </a:schemeClr>
          </a:gs>
        </a:gsLst>
        <a:lin ang="16200000" scaled="1"/>
      </a:gradFill>
      <a:gradFill rotWithShape="1">
        <a:gsLst>
          <a:gs pos="0">
            <a:schemeClr val="phClr">
              <a:shade val="51"/>
              <a:satMod val="130"/>
            </a:schemeClr>
          </a:gs>
          <a:gs pos="80">
            <a:schemeClr val="phClr">
              <a:shade val="93"/>
              <a:satMod val="130"/>
            </a:schemeClr>
          </a:gs>
          <a:gs pos="100">
            <a:schemeClr val="phClr">
              <a:shade val="94"/>
              <a:satMod val="135"/>
            </a:schemeClr>
          </a:gs>
        </a:gsLst>
        <a:lin ang="16200000" scaled="0"/>
      </a:gradFill>
    </a:fillStyleLst>
    <a:lnStyleLst>
      <a:ln w="9525" cap="flat" cmpd="sng" algn="ctr">
        <a:solidFill>
          <a:schemeClr val="phClr">
            <a:shade val="95"/>
            <a:satMod val="105"/>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
            </a:srgbClr>
          </a:outerShdw>
        </a:effectLst>
      </a:effectStyle>
      <a:effectStyle>
        <a:effectLst>
          <a:outerShdw blurRad="40000" dist="23000" dir="5400000" rotWithShape="0">
            <a:srgbClr val="000000">
              <a:alpha val="35"/>
            </a:srgbClr>
          </a:outerShdw>
        </a:effectLst>
      </a:effectStyle>
      <a:effectStyle>
        <a:effectLst>
          <a:outerShdw blurRad="40000" dist="23000" dir="5400000" rotWithShape="0">
            <a:srgbClr val="000000">
              <a:alpha val="35"/>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
              <a:satMod val="350"/>
            </a:schemeClr>
          </a:gs>
          <a:gs pos="40">
            <a:schemeClr val="phClr">
              <a:tint val="45"/>
              <a:shade val="99"/>
              <a:satMod val="350"/>
            </a:schemeClr>
          </a:gs>
          <a:gs pos="100">
            <a:schemeClr val="phClr">
              <a:shade val="20"/>
              <a:satMod val="255"/>
            </a:schemeClr>
          </a:gs>
        </a:gsLst>
        <a:path path="circle">
          <a:fillToRect l="50" t="-80" r="50" b="180"/>
        </a:path>
      </a:gradFill>
      <a:gradFill rotWithShape="1">
        <a:gsLst>
          <a:gs pos="0">
            <a:schemeClr val="phClr">
              <a:tint val="80"/>
              <a:satMod val="300"/>
            </a:schemeClr>
          </a:gs>
          <a:gs pos="100">
            <a:schemeClr val="phClr">
              <a:shade val="30"/>
              <a:satMod val="200"/>
            </a:schemeClr>
          </a:gs>
        </a:gsLst>
        <a:path path="circle">
          <a:fillToRect l="50" t="50" r="50" b="5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b8775cd-cb9a-4824-a228-d043804fb9c1" xsi:nil="true"/>
    <lcf76f155ced4ddcb4097134ff3c332f xmlns="65777e4e-9c65-48da-b9e4-8e2a74f419cb">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EE21AEF63623FE4F9A58CC6BACDC5B81" ma:contentTypeVersion="16" ma:contentTypeDescription="Vytvoří nový dokument" ma:contentTypeScope="" ma:versionID="18e5da4a88f5a4a41e0b68a916ad475e">
  <xsd:schema xmlns:xsd="http://www.w3.org/2001/XMLSchema" xmlns:xs="http://www.w3.org/2001/XMLSchema" xmlns:p="http://schemas.microsoft.com/office/2006/metadata/properties" xmlns:ns2="65777e4e-9c65-48da-b9e4-8e2a74f419cb" xmlns:ns3="8b8775cd-cb9a-4824-a228-d043804fb9c1" targetNamespace="http://schemas.microsoft.com/office/2006/metadata/properties" ma:root="true" ma:fieldsID="751dec96c64350fdba33cad4848fcd07" ns2:_="" ns3:_="">
    <xsd:import namespace="65777e4e-9c65-48da-b9e4-8e2a74f419cb"/>
    <xsd:import namespace="8b8775cd-cb9a-4824-a228-d043804fb9c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LengthInSeconds" minOccurs="0"/>
                <xsd:element ref="ns2:MediaServiceLocation" minOccurs="0"/>
                <xsd:element ref="ns2:lcf76f155ced4ddcb4097134ff3c332f"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777e4e-9c65-48da-b9e4-8e2a74f419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Značky obrázků" ma:readOnly="false" ma:fieldId="{5cf76f15-5ced-4ddc-b409-7134ff3c332f}" ma:taxonomyMulti="true" ma:sspId="9edf76fd-2037-4af9-a6b2-347afe04b2f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b8775cd-cb9a-4824-a228-d043804fb9c1"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89855081-c3a2-4f84-b7a2-171fb50a7e4f}" ma:internalName="TaxCatchAll" ma:showField="CatchAllData" ma:web="8b8775cd-cb9a-4824-a228-d043804fb9c1">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EA58EF-5B75-4FC1-ADDF-0E0C216D7740}">
  <ds:schemaRefs>
    <ds:schemaRef ds:uri="http://schemas.microsoft.com/office/2006/metadata/properties"/>
    <ds:schemaRef ds:uri="http://schemas.microsoft.com/office/infopath/2007/PartnerControls"/>
    <ds:schemaRef ds:uri="8b8775cd-cb9a-4824-a228-d043804fb9c1"/>
    <ds:schemaRef ds:uri="65777e4e-9c65-48da-b9e4-8e2a74f419cb"/>
  </ds:schemaRefs>
</ds:datastoreItem>
</file>

<file path=customXml/itemProps2.xml><?xml version="1.0" encoding="utf-8"?>
<ds:datastoreItem xmlns:ds="http://schemas.openxmlformats.org/officeDocument/2006/customXml" ds:itemID="{6F9B0434-5235-4726-9AE3-FBCEB6913C05}">
  <ds:schemaRefs>
    <ds:schemaRef ds:uri="http://schemas.microsoft.com/sharepoint/v3/contenttype/forms"/>
  </ds:schemaRefs>
</ds:datastoreItem>
</file>

<file path=customXml/itemProps3.xml><?xml version="1.0" encoding="utf-8"?>
<ds:datastoreItem xmlns:ds="http://schemas.openxmlformats.org/officeDocument/2006/customXml" ds:itemID="{A80BE829-19D9-4EEA-9222-95E1C0C9E6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777e4e-9c65-48da-b9e4-8e2a74f419cb"/>
    <ds:schemaRef ds:uri="8b8775cd-cb9a-4824-a228-d043804fb9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6218</TotalTime>
  <Words>116</Words>
  <Application>Microsoft Office PowerPoint</Application>
  <PresentationFormat>Předvádění na obrazovce (16:9)</PresentationFormat>
  <Paragraphs>15</Paragraphs>
  <Slides>6</Slides>
  <Notes>3</Notes>
  <HiddenSlides>0</HiddenSlides>
  <MMClips>0</MMClips>
  <ScaleCrop>false</ScaleCrop>
  <HeadingPairs>
    <vt:vector size="6" baseType="variant">
      <vt:variant>
        <vt:lpstr>Použitá písma</vt:lpstr>
      </vt:variant>
      <vt:variant>
        <vt:i4>3</vt:i4>
      </vt:variant>
      <vt:variant>
        <vt:lpstr>Motiv</vt:lpstr>
      </vt:variant>
      <vt:variant>
        <vt:i4>3</vt:i4>
      </vt:variant>
      <vt:variant>
        <vt:lpstr>Nadpisy snímků</vt:lpstr>
      </vt:variant>
      <vt:variant>
        <vt:i4>6</vt:i4>
      </vt:variant>
    </vt:vector>
  </HeadingPairs>
  <TitlesOfParts>
    <vt:vector size="12" baseType="lpstr">
      <vt:lpstr>Arial</vt:lpstr>
      <vt:lpstr>Calibri</vt:lpstr>
      <vt:lpstr>Lucida Grande</vt:lpstr>
      <vt:lpstr>SE15_LIO_TextOnly V3</vt:lpstr>
      <vt:lpstr>Schneider Text Slides</vt:lpstr>
      <vt:lpstr>Blank</vt:lpstr>
      <vt:lpstr>Storm Season</vt:lpstr>
      <vt:lpstr>Prezentace aplikace PowerPoint</vt:lpstr>
      <vt:lpstr>Prezentace aplikace PowerPoint</vt:lpstr>
      <vt:lpstr>Prezentace aplikace PowerPoint</vt:lpstr>
      <vt:lpstr>Prezentace aplikace PowerPoint</vt:lpstr>
      <vt:lpstr>Prezentace aplikace PowerPoint</vt:lpstr>
    </vt:vector>
  </TitlesOfParts>
  <Company>Schneider Electric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QX &amp; QX+1 Internal Communication</dc:title>
  <dc:creator>Derrick KOH</dc:creator>
  <cp:lastModifiedBy>Martina Svitáková</cp:lastModifiedBy>
  <cp:revision>86</cp:revision>
  <dcterms:created xsi:type="dcterms:W3CDTF">2019-04-12T04:49:07Z</dcterms:created>
  <dcterms:modified xsi:type="dcterms:W3CDTF">2023-05-31T08:29:22Z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3f93e5f-d3c2-49a7-ba94-15405423c204_Enabled">
    <vt:lpwstr>true</vt:lpwstr>
  </property>
  <property fmtid="{D5CDD505-2E9C-101B-9397-08002B2CF9AE}" pid="3" name="MSIP_Label_23f93e5f-d3c2-49a7-ba94-15405423c204_SetDate">
    <vt:lpwstr>2021-07-14T12:34:45Z</vt:lpwstr>
  </property>
  <property fmtid="{D5CDD505-2E9C-101B-9397-08002B2CF9AE}" pid="4" name="MSIP_Label_23f93e5f-d3c2-49a7-ba94-15405423c204_Method">
    <vt:lpwstr>Standard</vt:lpwstr>
  </property>
  <property fmtid="{D5CDD505-2E9C-101B-9397-08002B2CF9AE}" pid="5" name="MSIP_Label_23f93e5f-d3c2-49a7-ba94-15405423c204_Name">
    <vt:lpwstr>SE Internal</vt:lpwstr>
  </property>
  <property fmtid="{D5CDD505-2E9C-101B-9397-08002B2CF9AE}" pid="6" name="MSIP_Label_23f93e5f-d3c2-49a7-ba94-15405423c204_SiteId">
    <vt:lpwstr>6e51e1ad-c54b-4b39-b598-0ffe9ae68fef</vt:lpwstr>
  </property>
  <property fmtid="{D5CDD505-2E9C-101B-9397-08002B2CF9AE}" pid="7" name="MSIP_Label_23f93e5f-d3c2-49a7-ba94-15405423c204_ActionId">
    <vt:lpwstr>93e43994-922f-449e-9d20-07d11b52e079</vt:lpwstr>
  </property>
  <property fmtid="{D5CDD505-2E9C-101B-9397-08002B2CF9AE}" pid="8" name="MSIP_Label_23f93e5f-d3c2-49a7-ba94-15405423c204_ContentBits">
    <vt:lpwstr>2</vt:lpwstr>
  </property>
  <property fmtid="{D5CDD505-2E9C-101B-9397-08002B2CF9AE}" pid="9" name="ContentTypeId">
    <vt:lpwstr>0x010100EE21AEF63623FE4F9A58CC6BACDC5B81</vt:lpwstr>
  </property>
  <property fmtid="{D5CDD505-2E9C-101B-9397-08002B2CF9AE}" pid="10" name="MediaServiceImageTags">
    <vt:lpwstr/>
  </property>
</Properties>
</file>